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
      <p:font typeface="Roboto"/>
      <p:regular r:id="rId28"/>
      <p:bold r:id="rId29"/>
      <p:italic r:id="rId30"/>
      <p:boldItalic r:id="rId31"/>
    </p:embeddedFont>
    <p:embeddedFont>
      <p:font typeface="Indie Flower"/>
      <p:regular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228F71-3B4C-49CE-8994-C20ABC932D4D}">
  <a:tblStyle styleId="{86228F71-3B4C-49CE-8994-C20ABC932D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IndieFlower-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0ff5ca009_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0ff5ca009_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f1f795c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f1f795c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2657d5fa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2657d5fa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105a416b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105a416b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e33bde36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ee33bde36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0f1f795c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0f1f795c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ee0717c73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ee0717c73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0f1f795cd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0f1f795c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72657d5fad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2657d5fad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70f1f795cd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0f1f795cd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0f1f795c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0f1f795c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0f1f795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0f1f795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70f1f795c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0f1f795c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70f1f795cd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0f1f795cd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0f1f795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0f1f795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e0717c7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e0717c7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210b42ab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210b42ab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ee0717c7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ee0717c7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Google Shape;10;p2"/>
          <p:cNvSpPr/>
          <p:nvPr/>
        </p:nvSpPr>
        <p:spPr>
          <a:xfrm>
            <a:off x="5305250" y="-12950"/>
            <a:ext cx="3838800" cy="515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900199">
            <a:off x="7359741" y="3692503"/>
            <a:ext cx="1268862" cy="835052"/>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5973488" y="2904050"/>
            <a:ext cx="2380200" cy="37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
        <p:nvSpPr>
          <p:cNvPr id="13" name="Google Shape;13;p2"/>
          <p:cNvSpPr txBox="1"/>
          <p:nvPr>
            <p:ph type="title"/>
          </p:nvPr>
        </p:nvSpPr>
        <p:spPr>
          <a:xfrm>
            <a:off x="5933813" y="1087100"/>
            <a:ext cx="2419800" cy="1868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73" name="Shape 73"/>
        <p:cNvGrpSpPr/>
        <p:nvPr/>
      </p:nvGrpSpPr>
      <p:grpSpPr>
        <a:xfrm>
          <a:off x="0" y="0"/>
          <a:ext cx="0" cy="0"/>
          <a:chOff x="0" y="0"/>
          <a:chExt cx="0" cy="0"/>
        </a:xfrm>
      </p:grpSpPr>
      <p:sp>
        <p:nvSpPr>
          <p:cNvPr id="74" name="Google Shape;74;p11"/>
          <p:cNvSpPr txBox="1"/>
          <p:nvPr>
            <p:ph hasCustomPrompt="1" type="title"/>
          </p:nvPr>
        </p:nvSpPr>
        <p:spPr>
          <a:xfrm>
            <a:off x="3050500" y="1623975"/>
            <a:ext cx="3042900" cy="1434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2000"/>
              <a:buNone/>
              <a:defRPr sz="10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p:nvPr>
            <p:ph idx="1" type="subTitle"/>
          </p:nvPr>
        </p:nvSpPr>
        <p:spPr>
          <a:xfrm>
            <a:off x="2642950" y="2960624"/>
            <a:ext cx="3858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76" name="Google Shape;76;p11"/>
          <p:cNvGrpSpPr/>
          <p:nvPr/>
        </p:nvGrpSpPr>
        <p:grpSpPr>
          <a:xfrm>
            <a:off x="-165515" y="-585129"/>
            <a:ext cx="9679667" cy="1547358"/>
            <a:chOff x="1495453" y="-294175"/>
            <a:chExt cx="6277753" cy="1003540"/>
          </a:xfrm>
        </p:grpSpPr>
        <p:sp>
          <p:nvSpPr>
            <p:cNvPr id="77" name="Google Shape;77;p11"/>
            <p:cNvSpPr/>
            <p:nvPr/>
          </p:nvSpPr>
          <p:spPr>
            <a:xfrm>
              <a:off x="7439015" y="273792"/>
              <a:ext cx="334191" cy="221184"/>
            </a:xfrm>
            <a:custGeom>
              <a:rect b="b" l="l" r="r" t="t"/>
              <a:pathLst>
                <a:path extrusionOk="0" h="6868" w="10377">
                  <a:moveTo>
                    <a:pt x="8341" y="1"/>
                  </a:moveTo>
                  <a:cubicBezTo>
                    <a:pt x="8197" y="1"/>
                    <a:pt x="8051" y="28"/>
                    <a:pt x="7912" y="85"/>
                  </a:cubicBezTo>
                  <a:cubicBezTo>
                    <a:pt x="7402" y="289"/>
                    <a:pt x="7095" y="799"/>
                    <a:pt x="7197" y="1335"/>
                  </a:cubicBezTo>
                  <a:lnTo>
                    <a:pt x="6330" y="1667"/>
                  </a:lnTo>
                  <a:lnTo>
                    <a:pt x="2169" y="3326"/>
                  </a:lnTo>
                  <a:cubicBezTo>
                    <a:pt x="2042" y="3173"/>
                    <a:pt x="1914" y="3045"/>
                    <a:pt x="1736" y="2943"/>
                  </a:cubicBezTo>
                  <a:cubicBezTo>
                    <a:pt x="1567" y="2873"/>
                    <a:pt x="1391" y="2834"/>
                    <a:pt x="1216" y="2834"/>
                  </a:cubicBezTo>
                  <a:cubicBezTo>
                    <a:pt x="1072" y="2834"/>
                    <a:pt x="929" y="2860"/>
                    <a:pt x="791" y="2918"/>
                  </a:cubicBezTo>
                  <a:cubicBezTo>
                    <a:pt x="510" y="3020"/>
                    <a:pt x="281" y="3224"/>
                    <a:pt x="153" y="3505"/>
                  </a:cubicBezTo>
                  <a:cubicBezTo>
                    <a:pt x="26" y="3760"/>
                    <a:pt x="0" y="4066"/>
                    <a:pt x="102" y="4347"/>
                  </a:cubicBezTo>
                  <a:cubicBezTo>
                    <a:pt x="281" y="4730"/>
                    <a:pt x="638" y="5011"/>
                    <a:pt x="1072" y="5036"/>
                  </a:cubicBezTo>
                  <a:cubicBezTo>
                    <a:pt x="842" y="5240"/>
                    <a:pt x="740" y="5547"/>
                    <a:pt x="740" y="5878"/>
                  </a:cubicBezTo>
                  <a:cubicBezTo>
                    <a:pt x="800" y="6460"/>
                    <a:pt x="1301" y="6868"/>
                    <a:pt x="1847" y="6868"/>
                  </a:cubicBezTo>
                  <a:cubicBezTo>
                    <a:pt x="1997" y="6868"/>
                    <a:pt x="2149" y="6837"/>
                    <a:pt x="2297" y="6772"/>
                  </a:cubicBezTo>
                  <a:cubicBezTo>
                    <a:pt x="2476" y="6695"/>
                    <a:pt x="2654" y="6567"/>
                    <a:pt x="2782" y="6414"/>
                  </a:cubicBezTo>
                  <a:cubicBezTo>
                    <a:pt x="2986" y="6159"/>
                    <a:pt x="3063" y="5827"/>
                    <a:pt x="3012" y="5521"/>
                  </a:cubicBezTo>
                  <a:lnTo>
                    <a:pt x="6330" y="4194"/>
                  </a:lnTo>
                  <a:lnTo>
                    <a:pt x="8040" y="3530"/>
                  </a:lnTo>
                  <a:cubicBezTo>
                    <a:pt x="8285" y="3882"/>
                    <a:pt x="8628" y="4032"/>
                    <a:pt x="8965" y="4032"/>
                  </a:cubicBezTo>
                  <a:cubicBezTo>
                    <a:pt x="9681" y="4032"/>
                    <a:pt x="10376" y="3359"/>
                    <a:pt x="10081" y="2509"/>
                  </a:cubicBezTo>
                  <a:lnTo>
                    <a:pt x="10107" y="2509"/>
                  </a:lnTo>
                  <a:cubicBezTo>
                    <a:pt x="9928" y="2101"/>
                    <a:pt x="9571" y="1846"/>
                    <a:pt x="9137" y="1820"/>
                  </a:cubicBezTo>
                  <a:cubicBezTo>
                    <a:pt x="9443" y="1514"/>
                    <a:pt x="9545" y="1080"/>
                    <a:pt x="9392" y="672"/>
                  </a:cubicBezTo>
                  <a:cubicBezTo>
                    <a:pt x="9200" y="250"/>
                    <a:pt x="8778" y="1"/>
                    <a:pt x="83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6118932" y="-294175"/>
              <a:ext cx="295932" cy="295384"/>
            </a:xfrm>
            <a:custGeom>
              <a:rect b="b" l="l" r="r" t="t"/>
              <a:pathLst>
                <a:path extrusionOk="0" h="9172" w="9189">
                  <a:moveTo>
                    <a:pt x="6564" y="1"/>
                  </a:moveTo>
                  <a:cubicBezTo>
                    <a:pt x="6256" y="1"/>
                    <a:pt x="5948" y="122"/>
                    <a:pt x="5718" y="366"/>
                  </a:cubicBezTo>
                  <a:cubicBezTo>
                    <a:pt x="5335" y="774"/>
                    <a:pt x="5284" y="1361"/>
                    <a:pt x="5590" y="1820"/>
                  </a:cubicBezTo>
                  <a:lnTo>
                    <a:pt x="1890" y="5751"/>
                  </a:lnTo>
                  <a:cubicBezTo>
                    <a:pt x="1696"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30" y="3250"/>
                  </a:cubicBezTo>
                  <a:cubicBezTo>
                    <a:pt x="9189" y="2816"/>
                    <a:pt x="9189" y="2101"/>
                    <a:pt x="8730" y="1642"/>
                  </a:cubicBezTo>
                  <a:cubicBezTo>
                    <a:pt x="8527" y="1456"/>
                    <a:pt x="8270" y="1360"/>
                    <a:pt x="8000" y="1360"/>
                  </a:cubicBezTo>
                  <a:cubicBezTo>
                    <a:pt x="7861" y="1360"/>
                    <a:pt x="7720" y="1385"/>
                    <a:pt x="7581" y="1438"/>
                  </a:cubicBezTo>
                  <a:cubicBezTo>
                    <a:pt x="7734" y="1055"/>
                    <a:pt x="7632" y="595"/>
                    <a:pt x="7326" y="289"/>
                  </a:cubicBezTo>
                  <a:cubicBezTo>
                    <a:pt x="7110" y="97"/>
                    <a:pt x="6837" y="1"/>
                    <a:pt x="6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7172680" y="-86228"/>
              <a:ext cx="295932" cy="295127"/>
            </a:xfrm>
            <a:custGeom>
              <a:rect b="b" l="l" r="r" t="t"/>
              <a:pathLst>
                <a:path extrusionOk="0" h="9164" w="9189">
                  <a:moveTo>
                    <a:pt x="6563" y="1"/>
                  </a:moveTo>
                  <a:cubicBezTo>
                    <a:pt x="6256" y="1"/>
                    <a:pt x="5947" y="123"/>
                    <a:pt x="5718" y="366"/>
                  </a:cubicBezTo>
                  <a:cubicBezTo>
                    <a:pt x="5335" y="774"/>
                    <a:pt x="5284" y="1361"/>
                    <a:pt x="5590" y="1821"/>
                  </a:cubicBezTo>
                  <a:lnTo>
                    <a:pt x="1864" y="5725"/>
                  </a:lnTo>
                  <a:cubicBezTo>
                    <a:pt x="1681" y="5614"/>
                    <a:pt x="1477" y="5558"/>
                    <a:pt x="1275" y="5558"/>
                  </a:cubicBezTo>
                  <a:cubicBezTo>
                    <a:pt x="969" y="5558"/>
                    <a:pt x="665" y="5684"/>
                    <a:pt x="435" y="5930"/>
                  </a:cubicBezTo>
                  <a:cubicBezTo>
                    <a:pt x="1" y="6363"/>
                    <a:pt x="1" y="7078"/>
                    <a:pt x="435" y="7512"/>
                  </a:cubicBezTo>
                  <a:cubicBezTo>
                    <a:pt x="639" y="7716"/>
                    <a:pt x="911" y="7818"/>
                    <a:pt x="1191" y="7818"/>
                  </a:cubicBezTo>
                  <a:cubicBezTo>
                    <a:pt x="1331" y="7818"/>
                    <a:pt x="1473" y="7793"/>
                    <a:pt x="1609" y="7742"/>
                  </a:cubicBezTo>
                  <a:lnTo>
                    <a:pt x="1609" y="7742"/>
                  </a:lnTo>
                  <a:cubicBezTo>
                    <a:pt x="1456" y="8125"/>
                    <a:pt x="1558"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6"/>
                    <a:pt x="7581" y="1438"/>
                  </a:cubicBezTo>
                  <a:cubicBezTo>
                    <a:pt x="7734" y="1055"/>
                    <a:pt x="7632" y="595"/>
                    <a:pt x="7326" y="289"/>
                  </a:cubicBezTo>
                  <a:cubicBezTo>
                    <a:pt x="7110" y="97"/>
                    <a:pt x="6837"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6285367" y="60337"/>
              <a:ext cx="251553" cy="326333"/>
            </a:xfrm>
            <a:custGeom>
              <a:rect b="b" l="l" r="r" t="t"/>
              <a:pathLst>
                <a:path extrusionOk="0" h="10133" w="7811">
                  <a:moveTo>
                    <a:pt x="3365" y="0"/>
                  </a:moveTo>
                  <a:cubicBezTo>
                    <a:pt x="3234" y="0"/>
                    <a:pt x="3102" y="25"/>
                    <a:pt x="2975" y="77"/>
                  </a:cubicBezTo>
                  <a:cubicBezTo>
                    <a:pt x="2566" y="230"/>
                    <a:pt x="2311" y="613"/>
                    <a:pt x="2285" y="1021"/>
                  </a:cubicBezTo>
                  <a:cubicBezTo>
                    <a:pt x="2076" y="829"/>
                    <a:pt x="1806" y="720"/>
                    <a:pt x="1525" y="720"/>
                  </a:cubicBezTo>
                  <a:cubicBezTo>
                    <a:pt x="1397" y="720"/>
                    <a:pt x="1266" y="743"/>
                    <a:pt x="1137" y="792"/>
                  </a:cubicBezTo>
                  <a:cubicBezTo>
                    <a:pt x="0" y="1324"/>
                    <a:pt x="445" y="3002"/>
                    <a:pt x="1603" y="3002"/>
                  </a:cubicBezTo>
                  <a:cubicBezTo>
                    <a:pt x="1667" y="3002"/>
                    <a:pt x="1733" y="2997"/>
                    <a:pt x="1801" y="2987"/>
                  </a:cubicBezTo>
                  <a:lnTo>
                    <a:pt x="3817" y="8014"/>
                  </a:lnTo>
                  <a:cubicBezTo>
                    <a:pt x="3357" y="8321"/>
                    <a:pt x="3179" y="8882"/>
                    <a:pt x="3408" y="9393"/>
                  </a:cubicBezTo>
                  <a:cubicBezTo>
                    <a:pt x="3566"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5" y="2119"/>
                  </a:lnTo>
                  <a:cubicBezTo>
                    <a:pt x="4429" y="1812"/>
                    <a:pt x="4608" y="1225"/>
                    <a:pt x="4404" y="741"/>
                  </a:cubicBezTo>
                  <a:cubicBezTo>
                    <a:pt x="4246" y="286"/>
                    <a:pt x="3813" y="0"/>
                    <a:pt x="3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7086789" y="383353"/>
              <a:ext cx="251328" cy="326011"/>
            </a:xfrm>
            <a:custGeom>
              <a:rect b="b" l="l" r="r" t="t"/>
              <a:pathLst>
                <a:path extrusionOk="0" h="10123" w="7804">
                  <a:moveTo>
                    <a:pt x="3365" y="1"/>
                  </a:moveTo>
                  <a:cubicBezTo>
                    <a:pt x="3234" y="1"/>
                    <a:pt x="3101" y="25"/>
                    <a:pt x="2974" y="77"/>
                  </a:cubicBezTo>
                  <a:cubicBezTo>
                    <a:pt x="2566" y="230"/>
                    <a:pt x="2310" y="613"/>
                    <a:pt x="2310" y="1022"/>
                  </a:cubicBezTo>
                  <a:cubicBezTo>
                    <a:pt x="2106" y="817"/>
                    <a:pt x="1834" y="715"/>
                    <a:pt x="1562" y="715"/>
                  </a:cubicBezTo>
                  <a:cubicBezTo>
                    <a:pt x="1426" y="715"/>
                    <a:pt x="1290" y="741"/>
                    <a:pt x="1162" y="792"/>
                  </a:cubicBezTo>
                  <a:cubicBezTo>
                    <a:pt x="1" y="1324"/>
                    <a:pt x="445" y="3003"/>
                    <a:pt x="1624" y="3003"/>
                  </a:cubicBezTo>
                  <a:cubicBezTo>
                    <a:pt x="1689" y="3003"/>
                    <a:pt x="1756" y="2997"/>
                    <a:pt x="1825" y="2987"/>
                  </a:cubicBezTo>
                  <a:lnTo>
                    <a:pt x="3816" y="8015"/>
                  </a:lnTo>
                  <a:cubicBezTo>
                    <a:pt x="3357" y="8295"/>
                    <a:pt x="3204" y="8882"/>
                    <a:pt x="3408" y="9393"/>
                  </a:cubicBezTo>
                  <a:cubicBezTo>
                    <a:pt x="3567" y="9851"/>
                    <a:pt x="3991" y="10123"/>
                    <a:pt x="4449"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8" y="7134"/>
                    <a:pt x="6011" y="7147"/>
                  </a:cubicBezTo>
                  <a:lnTo>
                    <a:pt x="3995" y="2119"/>
                  </a:lnTo>
                  <a:cubicBezTo>
                    <a:pt x="4454" y="1813"/>
                    <a:pt x="4607" y="1226"/>
                    <a:pt x="4403" y="741"/>
                  </a:cubicBezTo>
                  <a:cubicBezTo>
                    <a:pt x="4245"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6667190" y="-48290"/>
              <a:ext cx="335383" cy="219026"/>
            </a:xfrm>
            <a:custGeom>
              <a:rect b="b" l="l" r="r" t="t"/>
              <a:pathLst>
                <a:path extrusionOk="0" h="6801" w="10414">
                  <a:moveTo>
                    <a:pt x="1975" y="1"/>
                  </a:moveTo>
                  <a:cubicBezTo>
                    <a:pt x="1522" y="1"/>
                    <a:pt x="1094" y="266"/>
                    <a:pt x="919" y="694"/>
                  </a:cubicBezTo>
                  <a:cubicBezTo>
                    <a:pt x="766" y="1102"/>
                    <a:pt x="868" y="1536"/>
                    <a:pt x="1174" y="1842"/>
                  </a:cubicBezTo>
                  <a:cubicBezTo>
                    <a:pt x="741" y="1868"/>
                    <a:pt x="358" y="2123"/>
                    <a:pt x="205"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30"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4" y="3705"/>
                    <a:pt x="10107" y="3067"/>
                    <a:pt x="9546" y="2863"/>
                  </a:cubicBezTo>
                  <a:cubicBezTo>
                    <a:pt x="9404"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6605550" y="372436"/>
              <a:ext cx="335383" cy="220797"/>
            </a:xfrm>
            <a:custGeom>
              <a:rect b="b" l="l" r="r" t="t"/>
              <a:pathLst>
                <a:path extrusionOk="0" h="6856" w="10414">
                  <a:moveTo>
                    <a:pt x="8440" y="1"/>
                  </a:moveTo>
                  <a:cubicBezTo>
                    <a:pt x="8297" y="1"/>
                    <a:pt x="8153" y="28"/>
                    <a:pt x="8014" y="84"/>
                  </a:cubicBezTo>
                  <a:cubicBezTo>
                    <a:pt x="7504" y="289"/>
                    <a:pt x="7198"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8"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1" y="6057"/>
                    <a:pt x="3114" y="5521"/>
                  </a:cubicBezTo>
                  <a:lnTo>
                    <a:pt x="8142" y="3530"/>
                  </a:lnTo>
                  <a:cubicBezTo>
                    <a:pt x="8362" y="3843"/>
                    <a:pt x="8716" y="4023"/>
                    <a:pt x="9086" y="4023"/>
                  </a:cubicBezTo>
                  <a:cubicBezTo>
                    <a:pt x="9231" y="4023"/>
                    <a:pt x="9377" y="3995"/>
                    <a:pt x="9520" y="3938"/>
                  </a:cubicBezTo>
                  <a:cubicBezTo>
                    <a:pt x="10107" y="3734"/>
                    <a:pt x="10413" y="3071"/>
                    <a:pt x="10184" y="2509"/>
                  </a:cubicBezTo>
                  <a:cubicBezTo>
                    <a:pt x="10031"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5898650" y="273792"/>
              <a:ext cx="333322" cy="220797"/>
            </a:xfrm>
            <a:custGeom>
              <a:rect b="b" l="l" r="r" t="t"/>
              <a:pathLst>
                <a:path extrusionOk="0" h="6856" w="10350">
                  <a:moveTo>
                    <a:pt x="8316" y="1"/>
                  </a:moveTo>
                  <a:cubicBezTo>
                    <a:pt x="8172" y="1"/>
                    <a:pt x="8027" y="28"/>
                    <a:pt x="7887" y="85"/>
                  </a:cubicBezTo>
                  <a:cubicBezTo>
                    <a:pt x="7377" y="289"/>
                    <a:pt x="7071" y="799"/>
                    <a:pt x="7173" y="1335"/>
                  </a:cubicBezTo>
                  <a:lnTo>
                    <a:pt x="6305" y="1667"/>
                  </a:lnTo>
                  <a:lnTo>
                    <a:pt x="2145" y="3326"/>
                  </a:lnTo>
                  <a:cubicBezTo>
                    <a:pt x="1992" y="3122"/>
                    <a:pt x="1787" y="2943"/>
                    <a:pt x="1532" y="2892"/>
                  </a:cubicBezTo>
                  <a:cubicBezTo>
                    <a:pt x="1434" y="2850"/>
                    <a:pt x="1328" y="2831"/>
                    <a:pt x="1218" y="2831"/>
                  </a:cubicBezTo>
                  <a:cubicBezTo>
                    <a:pt x="1129" y="2831"/>
                    <a:pt x="1037" y="2844"/>
                    <a:pt x="945" y="2867"/>
                  </a:cubicBezTo>
                  <a:cubicBezTo>
                    <a:pt x="894" y="2867"/>
                    <a:pt x="818" y="2892"/>
                    <a:pt x="741" y="2918"/>
                  </a:cubicBezTo>
                  <a:cubicBezTo>
                    <a:pt x="409" y="3045"/>
                    <a:pt x="128" y="3352"/>
                    <a:pt x="52" y="3709"/>
                  </a:cubicBezTo>
                  <a:cubicBezTo>
                    <a:pt x="1" y="3913"/>
                    <a:pt x="1" y="4143"/>
                    <a:pt x="77" y="4347"/>
                  </a:cubicBezTo>
                  <a:cubicBezTo>
                    <a:pt x="256" y="4730"/>
                    <a:pt x="613" y="5011"/>
                    <a:pt x="1047" y="5011"/>
                  </a:cubicBezTo>
                  <a:cubicBezTo>
                    <a:pt x="818" y="5240"/>
                    <a:pt x="715" y="5547"/>
                    <a:pt x="715" y="5853"/>
                  </a:cubicBezTo>
                  <a:cubicBezTo>
                    <a:pt x="775" y="6446"/>
                    <a:pt x="1263" y="6855"/>
                    <a:pt x="1801" y="6855"/>
                  </a:cubicBezTo>
                  <a:cubicBezTo>
                    <a:pt x="1957" y="6855"/>
                    <a:pt x="2117" y="6821"/>
                    <a:pt x="2272" y="6746"/>
                  </a:cubicBezTo>
                  <a:cubicBezTo>
                    <a:pt x="2451" y="6670"/>
                    <a:pt x="2630" y="6567"/>
                    <a:pt x="2757" y="6414"/>
                  </a:cubicBezTo>
                  <a:cubicBezTo>
                    <a:pt x="2961" y="6159"/>
                    <a:pt x="3038" y="5827"/>
                    <a:pt x="2987" y="5496"/>
                  </a:cubicBezTo>
                  <a:lnTo>
                    <a:pt x="6305" y="4194"/>
                  </a:lnTo>
                  <a:lnTo>
                    <a:pt x="8015" y="3505"/>
                  </a:lnTo>
                  <a:cubicBezTo>
                    <a:pt x="8263" y="3869"/>
                    <a:pt x="8611" y="4024"/>
                    <a:pt x="8953" y="4024"/>
                  </a:cubicBezTo>
                  <a:cubicBezTo>
                    <a:pt x="9665" y="4024"/>
                    <a:pt x="10350" y="3354"/>
                    <a:pt x="10057" y="2509"/>
                  </a:cubicBezTo>
                  <a:lnTo>
                    <a:pt x="10082" y="2509"/>
                  </a:lnTo>
                  <a:cubicBezTo>
                    <a:pt x="9904" y="2101"/>
                    <a:pt x="9546" y="1846"/>
                    <a:pt x="9112" y="1820"/>
                  </a:cubicBezTo>
                  <a:cubicBezTo>
                    <a:pt x="9419" y="1514"/>
                    <a:pt x="9521" y="1080"/>
                    <a:pt x="9368" y="672"/>
                  </a:cubicBezTo>
                  <a:cubicBezTo>
                    <a:pt x="9176" y="250"/>
                    <a:pt x="8753" y="1"/>
                    <a:pt x="8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4577794" y="-294175"/>
              <a:ext cx="295932" cy="295384"/>
            </a:xfrm>
            <a:custGeom>
              <a:rect b="b" l="l" r="r" t="t"/>
              <a:pathLst>
                <a:path extrusionOk="0" h="9172" w="9189">
                  <a:moveTo>
                    <a:pt x="6563" y="1"/>
                  </a:moveTo>
                  <a:cubicBezTo>
                    <a:pt x="6255" y="1"/>
                    <a:pt x="5947" y="122"/>
                    <a:pt x="5717" y="366"/>
                  </a:cubicBezTo>
                  <a:cubicBezTo>
                    <a:pt x="5334" y="774"/>
                    <a:pt x="5283"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69" y="7794"/>
                    <a:pt x="1608" y="7742"/>
                  </a:cubicBezTo>
                  <a:lnTo>
                    <a:pt x="1608" y="7742"/>
                  </a:lnTo>
                  <a:cubicBezTo>
                    <a:pt x="1455" y="8124"/>
                    <a:pt x="1557" y="8584"/>
                    <a:pt x="1863" y="8865"/>
                  </a:cubicBezTo>
                  <a:cubicBezTo>
                    <a:pt x="2080" y="9069"/>
                    <a:pt x="2354" y="9172"/>
                    <a:pt x="2626" y="9172"/>
                  </a:cubicBezTo>
                  <a:cubicBezTo>
                    <a:pt x="2929" y="9172"/>
                    <a:pt x="3230" y="9044"/>
                    <a:pt x="3446" y="8788"/>
                  </a:cubicBezTo>
                  <a:cubicBezTo>
                    <a:pt x="3829" y="8405"/>
                    <a:pt x="3880" y="7818"/>
                    <a:pt x="3573" y="7359"/>
                  </a:cubicBezTo>
                  <a:lnTo>
                    <a:pt x="7300"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5"/>
                    <a:pt x="7580" y="1438"/>
                  </a:cubicBezTo>
                  <a:cubicBezTo>
                    <a:pt x="7733" y="1055"/>
                    <a:pt x="7631" y="595"/>
                    <a:pt x="7325" y="289"/>
                  </a:cubicBezTo>
                  <a:cubicBezTo>
                    <a:pt x="7109" y="97"/>
                    <a:pt x="6836"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5631541" y="-86228"/>
              <a:ext cx="295932" cy="295127"/>
            </a:xfrm>
            <a:custGeom>
              <a:rect b="b" l="l" r="r" t="t"/>
              <a:pathLst>
                <a:path extrusionOk="0" h="9164" w="9189">
                  <a:moveTo>
                    <a:pt x="6563" y="1"/>
                  </a:moveTo>
                  <a:cubicBezTo>
                    <a:pt x="6255" y="1"/>
                    <a:pt x="5947" y="123"/>
                    <a:pt x="5717" y="366"/>
                  </a:cubicBezTo>
                  <a:cubicBezTo>
                    <a:pt x="5334" y="774"/>
                    <a:pt x="5283" y="1361"/>
                    <a:pt x="5589" y="1821"/>
                  </a:cubicBezTo>
                  <a:lnTo>
                    <a:pt x="1863" y="5725"/>
                  </a:lnTo>
                  <a:cubicBezTo>
                    <a:pt x="1680" y="5614"/>
                    <a:pt x="1477" y="5558"/>
                    <a:pt x="1274" y="5558"/>
                  </a:cubicBezTo>
                  <a:cubicBezTo>
                    <a:pt x="968" y="5558"/>
                    <a:pt x="664" y="5684"/>
                    <a:pt x="434" y="5930"/>
                  </a:cubicBezTo>
                  <a:cubicBezTo>
                    <a:pt x="0" y="6363"/>
                    <a:pt x="0" y="7078"/>
                    <a:pt x="434" y="7512"/>
                  </a:cubicBezTo>
                  <a:cubicBezTo>
                    <a:pt x="638" y="7716"/>
                    <a:pt x="910" y="7818"/>
                    <a:pt x="1190" y="7818"/>
                  </a:cubicBezTo>
                  <a:cubicBezTo>
                    <a:pt x="1330" y="7818"/>
                    <a:pt x="1472" y="7793"/>
                    <a:pt x="1608" y="7742"/>
                  </a:cubicBezTo>
                  <a:lnTo>
                    <a:pt x="1608" y="7742"/>
                  </a:lnTo>
                  <a:cubicBezTo>
                    <a:pt x="1455" y="8125"/>
                    <a:pt x="1557" y="8584"/>
                    <a:pt x="1863" y="8865"/>
                  </a:cubicBezTo>
                  <a:cubicBezTo>
                    <a:pt x="2077" y="9066"/>
                    <a:pt x="2339" y="9163"/>
                    <a:pt x="2603" y="9163"/>
                  </a:cubicBezTo>
                  <a:cubicBezTo>
                    <a:pt x="2908" y="9163"/>
                    <a:pt x="3213" y="9034"/>
                    <a:pt x="3446" y="8788"/>
                  </a:cubicBezTo>
                  <a:cubicBezTo>
                    <a:pt x="3828" y="8405"/>
                    <a:pt x="3879" y="7818"/>
                    <a:pt x="3573" y="7359"/>
                  </a:cubicBezTo>
                  <a:lnTo>
                    <a:pt x="7299"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6"/>
                    <a:pt x="7580" y="1438"/>
                  </a:cubicBezTo>
                  <a:cubicBezTo>
                    <a:pt x="7733" y="1055"/>
                    <a:pt x="7631" y="595"/>
                    <a:pt x="7325" y="289"/>
                  </a:cubicBezTo>
                  <a:cubicBezTo>
                    <a:pt x="7109" y="97"/>
                    <a:pt x="6836"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4744197" y="60337"/>
              <a:ext cx="251585" cy="326333"/>
            </a:xfrm>
            <a:custGeom>
              <a:rect b="b" l="l" r="r" t="t"/>
              <a:pathLst>
                <a:path extrusionOk="0" h="10133" w="7812">
                  <a:moveTo>
                    <a:pt x="3366" y="0"/>
                  </a:moveTo>
                  <a:cubicBezTo>
                    <a:pt x="3234" y="0"/>
                    <a:pt x="3102" y="25"/>
                    <a:pt x="2975" y="77"/>
                  </a:cubicBezTo>
                  <a:cubicBezTo>
                    <a:pt x="2566" y="230"/>
                    <a:pt x="2311" y="613"/>
                    <a:pt x="2286" y="1021"/>
                  </a:cubicBezTo>
                  <a:cubicBezTo>
                    <a:pt x="2076" y="829"/>
                    <a:pt x="1806" y="720"/>
                    <a:pt x="1526" y="720"/>
                  </a:cubicBezTo>
                  <a:cubicBezTo>
                    <a:pt x="1397"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2" y="9112"/>
                  </a:cubicBezTo>
                  <a:cubicBezTo>
                    <a:pt x="5711" y="9304"/>
                    <a:pt x="5993" y="9413"/>
                    <a:pt x="6273" y="9413"/>
                  </a:cubicBezTo>
                  <a:cubicBezTo>
                    <a:pt x="6401" y="9413"/>
                    <a:pt x="6530"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5545651" y="383353"/>
              <a:ext cx="251328" cy="326011"/>
            </a:xfrm>
            <a:custGeom>
              <a:rect b="b" l="l" r="r" t="t"/>
              <a:pathLst>
                <a:path extrusionOk="0" h="10123" w="7804">
                  <a:moveTo>
                    <a:pt x="3364" y="1"/>
                  </a:moveTo>
                  <a:cubicBezTo>
                    <a:pt x="3233" y="1"/>
                    <a:pt x="3100" y="25"/>
                    <a:pt x="2973" y="77"/>
                  </a:cubicBezTo>
                  <a:cubicBezTo>
                    <a:pt x="2565" y="230"/>
                    <a:pt x="2310" y="613"/>
                    <a:pt x="2310" y="1022"/>
                  </a:cubicBezTo>
                  <a:cubicBezTo>
                    <a:pt x="2106" y="817"/>
                    <a:pt x="1833" y="715"/>
                    <a:pt x="1561" y="715"/>
                  </a:cubicBezTo>
                  <a:cubicBezTo>
                    <a:pt x="1425" y="715"/>
                    <a:pt x="1289" y="741"/>
                    <a:pt x="1161" y="792"/>
                  </a:cubicBezTo>
                  <a:cubicBezTo>
                    <a:pt x="0" y="1324"/>
                    <a:pt x="444" y="3003"/>
                    <a:pt x="1623" y="3003"/>
                  </a:cubicBezTo>
                  <a:cubicBezTo>
                    <a:pt x="1688" y="3003"/>
                    <a:pt x="1755" y="2997"/>
                    <a:pt x="1825" y="2987"/>
                  </a:cubicBezTo>
                  <a:lnTo>
                    <a:pt x="3816" y="8015"/>
                  </a:lnTo>
                  <a:cubicBezTo>
                    <a:pt x="3356" y="8295"/>
                    <a:pt x="3203" y="8882"/>
                    <a:pt x="3407" y="9393"/>
                  </a:cubicBezTo>
                  <a:cubicBezTo>
                    <a:pt x="3567" y="9851"/>
                    <a:pt x="3990" y="10123"/>
                    <a:pt x="4448" y="10123"/>
                  </a:cubicBezTo>
                  <a:cubicBezTo>
                    <a:pt x="4576" y="10123"/>
                    <a:pt x="4708" y="10101"/>
                    <a:pt x="4836" y="10056"/>
                  </a:cubicBezTo>
                  <a:cubicBezTo>
                    <a:pt x="5219" y="9878"/>
                    <a:pt x="5500" y="9521"/>
                    <a:pt x="5500" y="9087"/>
                  </a:cubicBezTo>
                  <a:cubicBezTo>
                    <a:pt x="5711" y="9298"/>
                    <a:pt x="5996" y="9412"/>
                    <a:pt x="6278" y="9412"/>
                  </a:cubicBezTo>
                  <a:cubicBezTo>
                    <a:pt x="6404" y="9412"/>
                    <a:pt x="6530" y="9389"/>
                    <a:pt x="6649" y="9342"/>
                  </a:cubicBezTo>
                  <a:cubicBezTo>
                    <a:pt x="7803" y="8813"/>
                    <a:pt x="7394" y="7127"/>
                    <a:pt x="6232" y="7127"/>
                  </a:cubicBezTo>
                  <a:cubicBezTo>
                    <a:pt x="6161" y="7127"/>
                    <a:pt x="6087" y="7134"/>
                    <a:pt x="6010" y="7147"/>
                  </a:cubicBezTo>
                  <a:lnTo>
                    <a:pt x="3994" y="2119"/>
                  </a:lnTo>
                  <a:cubicBezTo>
                    <a:pt x="4454" y="1813"/>
                    <a:pt x="4607" y="1226"/>
                    <a:pt x="4403" y="741"/>
                  </a:cubicBezTo>
                  <a:cubicBezTo>
                    <a:pt x="4245" y="287"/>
                    <a:pt x="3812" y="1"/>
                    <a:pt x="3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5126020" y="-48290"/>
              <a:ext cx="335383" cy="219026"/>
            </a:xfrm>
            <a:custGeom>
              <a:rect b="b" l="l" r="r" t="t"/>
              <a:pathLst>
                <a:path extrusionOk="0" h="6801" w="10414">
                  <a:moveTo>
                    <a:pt x="1975" y="1"/>
                  </a:moveTo>
                  <a:cubicBezTo>
                    <a:pt x="1522" y="1"/>
                    <a:pt x="1095" y="266"/>
                    <a:pt x="920"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4"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7" y="4675"/>
                    <a:pt x="10210" y="4292"/>
                  </a:cubicBezTo>
                  <a:cubicBezTo>
                    <a:pt x="10414" y="3705"/>
                    <a:pt x="10108" y="3067"/>
                    <a:pt x="9546" y="2863"/>
                  </a:cubicBezTo>
                  <a:cubicBezTo>
                    <a:pt x="9405" y="2806"/>
                    <a:pt x="9260" y="2779"/>
                    <a:pt x="9117" y="2779"/>
                  </a:cubicBezTo>
                  <a:cubicBezTo>
                    <a:pt x="8746" y="2779"/>
                    <a:pt x="8396" y="2965"/>
                    <a:pt x="8193" y="3297"/>
                  </a:cubicBezTo>
                  <a:lnTo>
                    <a:pt x="3114" y="1332"/>
                  </a:lnTo>
                  <a:cubicBezTo>
                    <a:pt x="3217" y="796"/>
                    <a:pt x="2910" y="285"/>
                    <a:pt x="2400" y="81"/>
                  </a:cubicBezTo>
                  <a:cubicBezTo>
                    <a:pt x="2260" y="26"/>
                    <a:pt x="2116"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5064379" y="372436"/>
              <a:ext cx="335383" cy="220797"/>
            </a:xfrm>
            <a:custGeom>
              <a:rect b="b" l="l" r="r" t="t"/>
              <a:pathLst>
                <a:path extrusionOk="0" h="6856" w="10414">
                  <a:moveTo>
                    <a:pt x="8440" y="1"/>
                  </a:moveTo>
                  <a:cubicBezTo>
                    <a:pt x="8298" y="1"/>
                    <a:pt x="8153" y="28"/>
                    <a:pt x="8015" y="84"/>
                  </a:cubicBezTo>
                  <a:cubicBezTo>
                    <a:pt x="7504" y="289"/>
                    <a:pt x="7198" y="799"/>
                    <a:pt x="7274" y="1335"/>
                  </a:cubicBezTo>
                  <a:lnTo>
                    <a:pt x="2246" y="3326"/>
                  </a:lnTo>
                  <a:cubicBezTo>
                    <a:pt x="2044" y="3013"/>
                    <a:pt x="1683" y="2833"/>
                    <a:pt x="1316" y="2833"/>
                  </a:cubicBezTo>
                  <a:cubicBezTo>
                    <a:pt x="1173" y="2833"/>
                    <a:pt x="1029" y="2860"/>
                    <a:pt x="894" y="2917"/>
                  </a:cubicBezTo>
                  <a:cubicBezTo>
                    <a:pt x="307" y="3122"/>
                    <a:pt x="1" y="3760"/>
                    <a:pt x="205" y="4347"/>
                  </a:cubicBezTo>
                  <a:cubicBezTo>
                    <a:pt x="358" y="4755"/>
                    <a:pt x="741" y="5010"/>
                    <a:pt x="1175"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4353389" y="273792"/>
              <a:ext cx="337476" cy="221184"/>
            </a:xfrm>
            <a:custGeom>
              <a:rect b="b" l="l" r="r" t="t"/>
              <a:pathLst>
                <a:path extrusionOk="0" h="6868" w="10479">
                  <a:moveTo>
                    <a:pt x="8444" y="1"/>
                  </a:moveTo>
                  <a:cubicBezTo>
                    <a:pt x="8300" y="1"/>
                    <a:pt x="8154" y="28"/>
                    <a:pt x="8015" y="85"/>
                  </a:cubicBezTo>
                  <a:cubicBezTo>
                    <a:pt x="7504" y="289"/>
                    <a:pt x="7198" y="799"/>
                    <a:pt x="7300" y="1335"/>
                  </a:cubicBezTo>
                  <a:lnTo>
                    <a:pt x="6432" y="1667"/>
                  </a:lnTo>
                  <a:lnTo>
                    <a:pt x="2272" y="3326"/>
                  </a:lnTo>
                  <a:cubicBezTo>
                    <a:pt x="2119" y="3122"/>
                    <a:pt x="1915" y="2943"/>
                    <a:pt x="1659" y="2892"/>
                  </a:cubicBezTo>
                  <a:cubicBezTo>
                    <a:pt x="1561" y="2850"/>
                    <a:pt x="1455" y="2831"/>
                    <a:pt x="1345" y="2831"/>
                  </a:cubicBezTo>
                  <a:cubicBezTo>
                    <a:pt x="1256" y="2831"/>
                    <a:pt x="1164" y="2844"/>
                    <a:pt x="1072" y="2867"/>
                  </a:cubicBezTo>
                  <a:cubicBezTo>
                    <a:pt x="1021" y="2867"/>
                    <a:pt x="945" y="2892"/>
                    <a:pt x="868" y="2918"/>
                  </a:cubicBezTo>
                  <a:cubicBezTo>
                    <a:pt x="307" y="3122"/>
                    <a:pt x="1" y="3760"/>
                    <a:pt x="205" y="4347"/>
                  </a:cubicBezTo>
                  <a:cubicBezTo>
                    <a:pt x="383" y="4730"/>
                    <a:pt x="741" y="5011"/>
                    <a:pt x="1175" y="5036"/>
                  </a:cubicBezTo>
                  <a:cubicBezTo>
                    <a:pt x="945" y="5240"/>
                    <a:pt x="843" y="5547"/>
                    <a:pt x="843" y="5878"/>
                  </a:cubicBezTo>
                  <a:cubicBezTo>
                    <a:pt x="903" y="6460"/>
                    <a:pt x="1404" y="6868"/>
                    <a:pt x="1950" y="6868"/>
                  </a:cubicBezTo>
                  <a:cubicBezTo>
                    <a:pt x="2099" y="6868"/>
                    <a:pt x="2252" y="6837"/>
                    <a:pt x="2400" y="6772"/>
                  </a:cubicBezTo>
                  <a:cubicBezTo>
                    <a:pt x="2578" y="6695"/>
                    <a:pt x="2757" y="6567"/>
                    <a:pt x="2885" y="6414"/>
                  </a:cubicBezTo>
                  <a:cubicBezTo>
                    <a:pt x="3089" y="6159"/>
                    <a:pt x="3165" y="5827"/>
                    <a:pt x="3114" y="5521"/>
                  </a:cubicBezTo>
                  <a:lnTo>
                    <a:pt x="6432" y="4194"/>
                  </a:lnTo>
                  <a:lnTo>
                    <a:pt x="8142" y="3530"/>
                  </a:lnTo>
                  <a:cubicBezTo>
                    <a:pt x="8388" y="3882"/>
                    <a:pt x="8730" y="4032"/>
                    <a:pt x="9068" y="4032"/>
                  </a:cubicBezTo>
                  <a:cubicBezTo>
                    <a:pt x="9784" y="4032"/>
                    <a:pt x="10479" y="3359"/>
                    <a:pt x="10184" y="2509"/>
                  </a:cubicBezTo>
                  <a:lnTo>
                    <a:pt x="10210" y="2509"/>
                  </a:lnTo>
                  <a:cubicBezTo>
                    <a:pt x="10031" y="2101"/>
                    <a:pt x="9674" y="1846"/>
                    <a:pt x="9240" y="1820"/>
                  </a:cubicBezTo>
                  <a:cubicBezTo>
                    <a:pt x="9342" y="1718"/>
                    <a:pt x="9444" y="1591"/>
                    <a:pt x="9495" y="1437"/>
                  </a:cubicBezTo>
                  <a:cubicBezTo>
                    <a:pt x="9571" y="1233"/>
                    <a:pt x="9571" y="1029"/>
                    <a:pt x="9546" y="825"/>
                  </a:cubicBezTo>
                  <a:cubicBezTo>
                    <a:pt x="9520" y="774"/>
                    <a:pt x="9495" y="723"/>
                    <a:pt x="9495" y="672"/>
                  </a:cubicBezTo>
                  <a:cubicBezTo>
                    <a:pt x="9303" y="250"/>
                    <a:pt x="8880" y="1"/>
                    <a:pt x="8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3036624" y="-294175"/>
              <a:ext cx="295932" cy="295384"/>
            </a:xfrm>
            <a:custGeom>
              <a:rect b="b" l="l" r="r" t="t"/>
              <a:pathLst>
                <a:path extrusionOk="0" h="9172" w="9189">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4090371" y="-85938"/>
              <a:ext cx="295932" cy="294837"/>
            </a:xfrm>
            <a:custGeom>
              <a:rect b="b" l="l" r="r" t="t"/>
              <a:pathLst>
                <a:path extrusionOk="0" h="9155" w="9189">
                  <a:moveTo>
                    <a:pt x="6580" y="1"/>
                  </a:moveTo>
                  <a:cubicBezTo>
                    <a:pt x="6271" y="1"/>
                    <a:pt x="5962" y="123"/>
                    <a:pt x="5743" y="357"/>
                  </a:cubicBezTo>
                  <a:cubicBezTo>
                    <a:pt x="5360" y="765"/>
                    <a:pt x="5309" y="1352"/>
                    <a:pt x="5615" y="1812"/>
                  </a:cubicBezTo>
                  <a:lnTo>
                    <a:pt x="1863" y="5716"/>
                  </a:lnTo>
                  <a:cubicBezTo>
                    <a:pt x="1680" y="5605"/>
                    <a:pt x="1477" y="5549"/>
                    <a:pt x="1274" y="5549"/>
                  </a:cubicBezTo>
                  <a:cubicBezTo>
                    <a:pt x="969" y="5549"/>
                    <a:pt x="664" y="5675"/>
                    <a:pt x="434" y="5921"/>
                  </a:cubicBezTo>
                  <a:cubicBezTo>
                    <a:pt x="0" y="6354"/>
                    <a:pt x="0" y="7069"/>
                    <a:pt x="434" y="7503"/>
                  </a:cubicBezTo>
                  <a:cubicBezTo>
                    <a:pt x="638" y="7707"/>
                    <a:pt x="911" y="7809"/>
                    <a:pt x="1190" y="7809"/>
                  </a:cubicBezTo>
                  <a:cubicBezTo>
                    <a:pt x="1330" y="7809"/>
                    <a:pt x="1472" y="7784"/>
                    <a:pt x="1608" y="7733"/>
                  </a:cubicBezTo>
                  <a:lnTo>
                    <a:pt x="1608" y="7733"/>
                  </a:lnTo>
                  <a:cubicBezTo>
                    <a:pt x="1455" y="8116"/>
                    <a:pt x="1557" y="8575"/>
                    <a:pt x="1863" y="8856"/>
                  </a:cubicBezTo>
                  <a:cubicBezTo>
                    <a:pt x="2077" y="9057"/>
                    <a:pt x="2340" y="9154"/>
                    <a:pt x="2604" y="9154"/>
                  </a:cubicBezTo>
                  <a:cubicBezTo>
                    <a:pt x="2908" y="9154"/>
                    <a:pt x="3213" y="9025"/>
                    <a:pt x="3446" y="8779"/>
                  </a:cubicBezTo>
                  <a:cubicBezTo>
                    <a:pt x="3829" y="8396"/>
                    <a:pt x="3880" y="7809"/>
                    <a:pt x="3573" y="7350"/>
                  </a:cubicBezTo>
                  <a:lnTo>
                    <a:pt x="7300" y="3445"/>
                  </a:lnTo>
                  <a:cubicBezTo>
                    <a:pt x="7483" y="3557"/>
                    <a:pt x="7690" y="3612"/>
                    <a:pt x="7896" y="3612"/>
                  </a:cubicBezTo>
                  <a:cubicBezTo>
                    <a:pt x="8207" y="3612"/>
                    <a:pt x="8514" y="3486"/>
                    <a:pt x="8729" y="3241"/>
                  </a:cubicBezTo>
                  <a:cubicBezTo>
                    <a:pt x="9188" y="2807"/>
                    <a:pt x="9188" y="2092"/>
                    <a:pt x="8729" y="1633"/>
                  </a:cubicBezTo>
                  <a:cubicBezTo>
                    <a:pt x="8527" y="1447"/>
                    <a:pt x="8269" y="1351"/>
                    <a:pt x="8000" y="1351"/>
                  </a:cubicBezTo>
                  <a:cubicBezTo>
                    <a:pt x="7861" y="1351"/>
                    <a:pt x="7719" y="1377"/>
                    <a:pt x="7581" y="1429"/>
                  </a:cubicBezTo>
                  <a:cubicBezTo>
                    <a:pt x="7734" y="1046"/>
                    <a:pt x="7632" y="586"/>
                    <a:pt x="7325" y="280"/>
                  </a:cubicBezTo>
                  <a:cubicBezTo>
                    <a:pt x="7113" y="91"/>
                    <a:pt x="6846" y="1"/>
                    <a:pt x="6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3203027" y="60337"/>
              <a:ext cx="251585" cy="326333"/>
            </a:xfrm>
            <a:custGeom>
              <a:rect b="b" l="l" r="r" t="t"/>
              <a:pathLst>
                <a:path extrusionOk="0" h="10133" w="7812">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4004480" y="383353"/>
              <a:ext cx="251328" cy="326011"/>
            </a:xfrm>
            <a:custGeom>
              <a:rect b="b" l="l" r="r" t="t"/>
              <a:pathLst>
                <a:path extrusionOk="0" h="10123" w="7804">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0" y="1324"/>
                    <a:pt x="444" y="3003"/>
                    <a:pt x="1624" y="3003"/>
                  </a:cubicBezTo>
                  <a:cubicBezTo>
                    <a:pt x="1689" y="3003"/>
                    <a:pt x="1756" y="2997"/>
                    <a:pt x="1825" y="2987"/>
                  </a:cubicBezTo>
                  <a:lnTo>
                    <a:pt x="3816" y="8015"/>
                  </a:lnTo>
                  <a:cubicBezTo>
                    <a:pt x="3356" y="8295"/>
                    <a:pt x="3203" y="8882"/>
                    <a:pt x="3407"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4" y="9412"/>
                    <a:pt x="6530" y="9389"/>
                    <a:pt x="6649" y="9342"/>
                  </a:cubicBezTo>
                  <a:cubicBezTo>
                    <a:pt x="7803"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3584849" y="-48290"/>
              <a:ext cx="335415" cy="219026"/>
            </a:xfrm>
            <a:custGeom>
              <a:rect b="b" l="l" r="r" t="t"/>
              <a:pathLst>
                <a:path extrusionOk="0" h="6801" w="10415">
                  <a:moveTo>
                    <a:pt x="1975" y="1"/>
                  </a:moveTo>
                  <a:cubicBezTo>
                    <a:pt x="1522" y="1"/>
                    <a:pt x="1095" y="266"/>
                    <a:pt x="920" y="694"/>
                  </a:cubicBezTo>
                  <a:cubicBezTo>
                    <a:pt x="767" y="1102"/>
                    <a:pt x="869" y="1536"/>
                    <a:pt x="1175" y="1842"/>
                  </a:cubicBezTo>
                  <a:cubicBezTo>
                    <a:pt x="741" y="1868"/>
                    <a:pt x="358" y="2123"/>
                    <a:pt x="205" y="2531"/>
                  </a:cubicBezTo>
                  <a:cubicBezTo>
                    <a:pt x="1" y="3093"/>
                    <a:pt x="307" y="3756"/>
                    <a:pt x="894" y="3960"/>
                  </a:cubicBezTo>
                  <a:cubicBezTo>
                    <a:pt x="1029" y="4017"/>
                    <a:pt x="1171" y="4044"/>
                    <a:pt x="1312" y="4044"/>
                  </a:cubicBezTo>
                  <a:cubicBezTo>
                    <a:pt x="1683" y="4044"/>
                    <a:pt x="2051" y="3859"/>
                    <a:pt x="2272" y="3527"/>
                  </a:cubicBezTo>
                  <a:lnTo>
                    <a:pt x="7326" y="5466"/>
                  </a:lnTo>
                  <a:cubicBezTo>
                    <a:pt x="7224" y="6002"/>
                    <a:pt x="7530" y="6538"/>
                    <a:pt x="8041" y="6717"/>
                  </a:cubicBezTo>
                  <a:cubicBezTo>
                    <a:pt x="8179" y="6773"/>
                    <a:pt x="8324" y="6801"/>
                    <a:pt x="8466" y="6801"/>
                  </a:cubicBezTo>
                  <a:cubicBezTo>
                    <a:pt x="8903" y="6801"/>
                    <a:pt x="9322" y="6547"/>
                    <a:pt x="9495" y="6104"/>
                  </a:cubicBezTo>
                  <a:cubicBezTo>
                    <a:pt x="9648" y="5721"/>
                    <a:pt x="9546" y="5262"/>
                    <a:pt x="9266" y="4981"/>
                  </a:cubicBezTo>
                  <a:cubicBezTo>
                    <a:pt x="9674" y="4956"/>
                    <a:pt x="10057" y="4675"/>
                    <a:pt x="10210" y="4292"/>
                  </a:cubicBezTo>
                  <a:cubicBezTo>
                    <a:pt x="10414" y="3705"/>
                    <a:pt x="10108" y="3067"/>
                    <a:pt x="9546" y="2863"/>
                  </a:cubicBezTo>
                  <a:cubicBezTo>
                    <a:pt x="9405" y="2806"/>
                    <a:pt x="9260" y="2779"/>
                    <a:pt x="9118" y="2779"/>
                  </a:cubicBezTo>
                  <a:cubicBezTo>
                    <a:pt x="8747" y="2779"/>
                    <a:pt x="8397" y="2965"/>
                    <a:pt x="8194" y="3297"/>
                  </a:cubicBezTo>
                  <a:lnTo>
                    <a:pt x="3115" y="1332"/>
                  </a:lnTo>
                  <a:cubicBezTo>
                    <a:pt x="3217" y="796"/>
                    <a:pt x="2911" y="285"/>
                    <a:pt x="2400" y="81"/>
                  </a:cubicBezTo>
                  <a:cubicBezTo>
                    <a:pt x="2261" y="26"/>
                    <a:pt x="2117"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3523209" y="372436"/>
              <a:ext cx="335383" cy="220797"/>
            </a:xfrm>
            <a:custGeom>
              <a:rect b="b" l="l" r="r" t="t"/>
              <a:pathLst>
                <a:path extrusionOk="0" h="6856" w="10414">
                  <a:moveTo>
                    <a:pt x="8441" y="1"/>
                  </a:moveTo>
                  <a:cubicBezTo>
                    <a:pt x="8298" y="1"/>
                    <a:pt x="8153" y="28"/>
                    <a:pt x="8015" y="84"/>
                  </a:cubicBezTo>
                  <a:cubicBezTo>
                    <a:pt x="7504" y="289"/>
                    <a:pt x="7198" y="799"/>
                    <a:pt x="7275" y="1335"/>
                  </a:cubicBezTo>
                  <a:lnTo>
                    <a:pt x="2247" y="3326"/>
                  </a:lnTo>
                  <a:cubicBezTo>
                    <a:pt x="2045" y="3013"/>
                    <a:pt x="1683" y="2833"/>
                    <a:pt x="1316" y="2833"/>
                  </a:cubicBezTo>
                  <a:cubicBezTo>
                    <a:pt x="1173" y="2833"/>
                    <a:pt x="1030" y="2860"/>
                    <a:pt x="894" y="2917"/>
                  </a:cubicBezTo>
                  <a:cubicBezTo>
                    <a:pt x="307" y="3122"/>
                    <a:pt x="1" y="3760"/>
                    <a:pt x="205" y="4347"/>
                  </a:cubicBezTo>
                  <a:cubicBezTo>
                    <a:pt x="358" y="4755"/>
                    <a:pt x="741" y="5010"/>
                    <a:pt x="1175" y="5036"/>
                  </a:cubicBezTo>
                  <a:cubicBezTo>
                    <a:pt x="869" y="5317"/>
                    <a:pt x="766" y="5776"/>
                    <a:pt x="920" y="6184"/>
                  </a:cubicBezTo>
                  <a:cubicBezTo>
                    <a:pt x="1111" y="6606"/>
                    <a:pt x="1520" y="6855"/>
                    <a:pt x="1960" y="6855"/>
                  </a:cubicBezTo>
                  <a:cubicBezTo>
                    <a:pt x="2105" y="6855"/>
                    <a:pt x="2254" y="6828"/>
                    <a:pt x="2400" y="6771"/>
                  </a:cubicBezTo>
                  <a:cubicBezTo>
                    <a:pt x="2910" y="6567"/>
                    <a:pt x="3191" y="6057"/>
                    <a:pt x="3115" y="5521"/>
                  </a:cubicBezTo>
                  <a:lnTo>
                    <a:pt x="8142"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2812219" y="273792"/>
              <a:ext cx="337734" cy="220153"/>
            </a:xfrm>
            <a:custGeom>
              <a:rect b="b" l="l" r="r" t="t"/>
              <a:pathLst>
                <a:path extrusionOk="0" h="6836" w="10487">
                  <a:moveTo>
                    <a:pt x="8444" y="1"/>
                  </a:moveTo>
                  <a:cubicBezTo>
                    <a:pt x="8300" y="1"/>
                    <a:pt x="8154" y="28"/>
                    <a:pt x="8015" y="85"/>
                  </a:cubicBezTo>
                  <a:cubicBezTo>
                    <a:pt x="7504" y="289"/>
                    <a:pt x="7198" y="799"/>
                    <a:pt x="7300" y="1335"/>
                  </a:cubicBezTo>
                  <a:lnTo>
                    <a:pt x="6432" y="1667"/>
                  </a:lnTo>
                  <a:lnTo>
                    <a:pt x="2272" y="3326"/>
                  </a:lnTo>
                  <a:cubicBezTo>
                    <a:pt x="2119" y="3122"/>
                    <a:pt x="1915" y="2943"/>
                    <a:pt x="1660" y="2892"/>
                  </a:cubicBezTo>
                  <a:cubicBezTo>
                    <a:pt x="1561" y="2850"/>
                    <a:pt x="1455" y="2831"/>
                    <a:pt x="1346" y="2831"/>
                  </a:cubicBezTo>
                  <a:cubicBezTo>
                    <a:pt x="1256" y="2831"/>
                    <a:pt x="1165" y="2844"/>
                    <a:pt x="1073" y="2867"/>
                  </a:cubicBezTo>
                  <a:cubicBezTo>
                    <a:pt x="1022" y="2867"/>
                    <a:pt x="945" y="2892"/>
                    <a:pt x="869" y="2918"/>
                  </a:cubicBezTo>
                  <a:cubicBezTo>
                    <a:pt x="307" y="3122"/>
                    <a:pt x="1" y="3760"/>
                    <a:pt x="205" y="4347"/>
                  </a:cubicBezTo>
                  <a:cubicBezTo>
                    <a:pt x="307" y="4577"/>
                    <a:pt x="486" y="4781"/>
                    <a:pt x="715" y="4909"/>
                  </a:cubicBezTo>
                  <a:cubicBezTo>
                    <a:pt x="869" y="4960"/>
                    <a:pt x="1022" y="5011"/>
                    <a:pt x="1175" y="5011"/>
                  </a:cubicBezTo>
                  <a:cubicBezTo>
                    <a:pt x="1098" y="5087"/>
                    <a:pt x="1047" y="5164"/>
                    <a:pt x="996" y="5266"/>
                  </a:cubicBezTo>
                  <a:cubicBezTo>
                    <a:pt x="971" y="5317"/>
                    <a:pt x="945" y="5342"/>
                    <a:pt x="920" y="5393"/>
                  </a:cubicBezTo>
                  <a:cubicBezTo>
                    <a:pt x="894" y="5496"/>
                    <a:pt x="869" y="5598"/>
                    <a:pt x="869" y="5700"/>
                  </a:cubicBezTo>
                  <a:cubicBezTo>
                    <a:pt x="843" y="5853"/>
                    <a:pt x="869" y="6006"/>
                    <a:pt x="945" y="6159"/>
                  </a:cubicBezTo>
                  <a:cubicBezTo>
                    <a:pt x="1022" y="6363"/>
                    <a:pt x="1149" y="6542"/>
                    <a:pt x="1354" y="6644"/>
                  </a:cubicBezTo>
                  <a:cubicBezTo>
                    <a:pt x="1539" y="6768"/>
                    <a:pt x="1753" y="6835"/>
                    <a:pt x="1971" y="6835"/>
                  </a:cubicBezTo>
                  <a:cubicBezTo>
                    <a:pt x="2114" y="6835"/>
                    <a:pt x="2259" y="6807"/>
                    <a:pt x="2400" y="6746"/>
                  </a:cubicBezTo>
                  <a:cubicBezTo>
                    <a:pt x="2604" y="6670"/>
                    <a:pt x="2757" y="6542"/>
                    <a:pt x="2885" y="6389"/>
                  </a:cubicBezTo>
                  <a:cubicBezTo>
                    <a:pt x="3089" y="6159"/>
                    <a:pt x="3191" y="5827"/>
                    <a:pt x="3115" y="5496"/>
                  </a:cubicBezTo>
                  <a:lnTo>
                    <a:pt x="6458" y="4194"/>
                  </a:lnTo>
                  <a:lnTo>
                    <a:pt x="8168" y="3505"/>
                  </a:lnTo>
                  <a:cubicBezTo>
                    <a:pt x="8407" y="3860"/>
                    <a:pt x="8748" y="4012"/>
                    <a:pt x="9086" y="4012"/>
                  </a:cubicBezTo>
                  <a:cubicBezTo>
                    <a:pt x="9793" y="4012"/>
                    <a:pt x="10486" y="3347"/>
                    <a:pt x="10210" y="2484"/>
                  </a:cubicBezTo>
                  <a:lnTo>
                    <a:pt x="10210" y="2484"/>
                  </a:lnTo>
                  <a:lnTo>
                    <a:pt x="10210" y="2509"/>
                  </a:lnTo>
                  <a:cubicBezTo>
                    <a:pt x="10031" y="2101"/>
                    <a:pt x="9674" y="1846"/>
                    <a:pt x="9240" y="1820"/>
                  </a:cubicBezTo>
                  <a:cubicBezTo>
                    <a:pt x="9546" y="1514"/>
                    <a:pt x="9648" y="1080"/>
                    <a:pt x="9495" y="672"/>
                  </a:cubicBezTo>
                  <a:cubicBezTo>
                    <a:pt x="9303" y="250"/>
                    <a:pt x="8881" y="1"/>
                    <a:pt x="8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1495453" y="-294175"/>
              <a:ext cx="295932" cy="295384"/>
            </a:xfrm>
            <a:custGeom>
              <a:rect b="b" l="l" r="r" t="t"/>
              <a:pathLst>
                <a:path extrusionOk="0" h="9172" w="9189">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2549201" y="-85938"/>
              <a:ext cx="295932" cy="294837"/>
            </a:xfrm>
            <a:custGeom>
              <a:rect b="b" l="l" r="r" t="t"/>
              <a:pathLst>
                <a:path extrusionOk="0" h="9155" w="9189">
                  <a:moveTo>
                    <a:pt x="6580" y="1"/>
                  </a:moveTo>
                  <a:cubicBezTo>
                    <a:pt x="6271" y="1"/>
                    <a:pt x="5963" y="123"/>
                    <a:pt x="5743" y="357"/>
                  </a:cubicBezTo>
                  <a:cubicBezTo>
                    <a:pt x="5360" y="765"/>
                    <a:pt x="5309" y="1352"/>
                    <a:pt x="5616" y="1812"/>
                  </a:cubicBezTo>
                  <a:lnTo>
                    <a:pt x="1864" y="5716"/>
                  </a:lnTo>
                  <a:cubicBezTo>
                    <a:pt x="1681" y="5605"/>
                    <a:pt x="1477" y="5549"/>
                    <a:pt x="1275" y="5549"/>
                  </a:cubicBezTo>
                  <a:cubicBezTo>
                    <a:pt x="969" y="5549"/>
                    <a:pt x="665" y="5675"/>
                    <a:pt x="435" y="5921"/>
                  </a:cubicBezTo>
                  <a:cubicBezTo>
                    <a:pt x="1" y="6354"/>
                    <a:pt x="1" y="7069"/>
                    <a:pt x="435" y="7503"/>
                  </a:cubicBezTo>
                  <a:cubicBezTo>
                    <a:pt x="639" y="7707"/>
                    <a:pt x="911" y="7809"/>
                    <a:pt x="1191" y="7809"/>
                  </a:cubicBezTo>
                  <a:cubicBezTo>
                    <a:pt x="1331" y="7809"/>
                    <a:pt x="1472" y="7784"/>
                    <a:pt x="1609" y="7733"/>
                  </a:cubicBezTo>
                  <a:lnTo>
                    <a:pt x="1609" y="7733"/>
                  </a:lnTo>
                  <a:cubicBezTo>
                    <a:pt x="1455" y="8116"/>
                    <a:pt x="1557" y="8575"/>
                    <a:pt x="1864" y="8856"/>
                  </a:cubicBezTo>
                  <a:cubicBezTo>
                    <a:pt x="2077" y="9057"/>
                    <a:pt x="2340" y="9154"/>
                    <a:pt x="2604" y="9154"/>
                  </a:cubicBezTo>
                  <a:cubicBezTo>
                    <a:pt x="2908" y="9154"/>
                    <a:pt x="3214" y="9025"/>
                    <a:pt x="3446" y="8779"/>
                  </a:cubicBezTo>
                  <a:cubicBezTo>
                    <a:pt x="3829" y="8396"/>
                    <a:pt x="3880" y="7809"/>
                    <a:pt x="3574" y="7350"/>
                  </a:cubicBezTo>
                  <a:lnTo>
                    <a:pt x="7300" y="3445"/>
                  </a:lnTo>
                  <a:cubicBezTo>
                    <a:pt x="7483" y="3557"/>
                    <a:pt x="7691" y="3612"/>
                    <a:pt x="7896" y="3612"/>
                  </a:cubicBezTo>
                  <a:cubicBezTo>
                    <a:pt x="8207" y="3612"/>
                    <a:pt x="8514" y="3486"/>
                    <a:pt x="8729" y="3241"/>
                  </a:cubicBezTo>
                  <a:cubicBezTo>
                    <a:pt x="9189" y="2807"/>
                    <a:pt x="9189" y="2092"/>
                    <a:pt x="8729" y="1633"/>
                  </a:cubicBezTo>
                  <a:cubicBezTo>
                    <a:pt x="8527" y="1447"/>
                    <a:pt x="8269" y="1351"/>
                    <a:pt x="8000" y="1351"/>
                  </a:cubicBezTo>
                  <a:cubicBezTo>
                    <a:pt x="7861" y="1351"/>
                    <a:pt x="7720" y="1377"/>
                    <a:pt x="7581" y="1429"/>
                  </a:cubicBezTo>
                  <a:cubicBezTo>
                    <a:pt x="7734" y="1046"/>
                    <a:pt x="7632" y="586"/>
                    <a:pt x="7326" y="280"/>
                  </a:cubicBezTo>
                  <a:cubicBezTo>
                    <a:pt x="7113" y="91"/>
                    <a:pt x="6846" y="1"/>
                    <a:pt x="6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1661857" y="60337"/>
              <a:ext cx="251585" cy="326333"/>
            </a:xfrm>
            <a:custGeom>
              <a:rect b="b" l="l" r="r" t="t"/>
              <a:pathLst>
                <a:path extrusionOk="0" h="10133" w="7812">
                  <a:moveTo>
                    <a:pt x="3366" y="0"/>
                  </a:moveTo>
                  <a:cubicBezTo>
                    <a:pt x="3235" y="0"/>
                    <a:pt x="3103" y="25"/>
                    <a:pt x="2975" y="77"/>
                  </a:cubicBezTo>
                  <a:cubicBezTo>
                    <a:pt x="2567" y="230"/>
                    <a:pt x="2312" y="613"/>
                    <a:pt x="2286" y="1021"/>
                  </a:cubicBezTo>
                  <a:cubicBezTo>
                    <a:pt x="2077" y="829"/>
                    <a:pt x="1807" y="720"/>
                    <a:pt x="1526" y="720"/>
                  </a:cubicBezTo>
                  <a:cubicBezTo>
                    <a:pt x="1398" y="720"/>
                    <a:pt x="1266" y="743"/>
                    <a:pt x="1138" y="792"/>
                  </a:cubicBezTo>
                  <a:cubicBezTo>
                    <a:pt x="1" y="1324"/>
                    <a:pt x="446" y="3002"/>
                    <a:pt x="1604" y="3002"/>
                  </a:cubicBezTo>
                  <a:cubicBezTo>
                    <a:pt x="1667" y="3002"/>
                    <a:pt x="1733" y="2997"/>
                    <a:pt x="1801" y="2987"/>
                  </a:cubicBezTo>
                  <a:lnTo>
                    <a:pt x="3818" y="8014"/>
                  </a:lnTo>
                  <a:cubicBezTo>
                    <a:pt x="3358" y="8321"/>
                    <a:pt x="3180" y="8882"/>
                    <a:pt x="3409" y="9393"/>
                  </a:cubicBezTo>
                  <a:cubicBezTo>
                    <a:pt x="3567" y="9847"/>
                    <a:pt x="3985" y="10133"/>
                    <a:pt x="4437" y="10133"/>
                  </a:cubicBezTo>
                  <a:cubicBezTo>
                    <a:pt x="4570" y="10133"/>
                    <a:pt x="4706" y="10108"/>
                    <a:pt x="4839" y="10056"/>
                  </a:cubicBezTo>
                  <a:cubicBezTo>
                    <a:pt x="5221" y="9903"/>
                    <a:pt x="5477" y="9520"/>
                    <a:pt x="5502" y="9112"/>
                  </a:cubicBezTo>
                  <a:cubicBezTo>
                    <a:pt x="5712" y="9304"/>
                    <a:pt x="5994" y="9413"/>
                    <a:pt x="6273" y="9413"/>
                  </a:cubicBezTo>
                  <a:cubicBezTo>
                    <a:pt x="6402" y="9413"/>
                    <a:pt x="6530" y="9390"/>
                    <a:pt x="6651" y="9342"/>
                  </a:cubicBezTo>
                  <a:cubicBezTo>
                    <a:pt x="7812" y="8809"/>
                    <a:pt x="7391" y="7131"/>
                    <a:pt x="6214" y="7131"/>
                  </a:cubicBezTo>
                  <a:cubicBezTo>
                    <a:pt x="6149" y="7131"/>
                    <a:pt x="6082" y="7136"/>
                    <a:pt x="6013" y="7147"/>
                  </a:cubicBezTo>
                  <a:lnTo>
                    <a:pt x="3996" y="2119"/>
                  </a:lnTo>
                  <a:cubicBezTo>
                    <a:pt x="4430" y="1812"/>
                    <a:pt x="4609" y="1225"/>
                    <a:pt x="4405" y="741"/>
                  </a:cubicBezTo>
                  <a:cubicBezTo>
                    <a:pt x="4247" y="286"/>
                    <a:pt x="3814" y="0"/>
                    <a:pt x="3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2463310" y="383353"/>
              <a:ext cx="251328" cy="326011"/>
            </a:xfrm>
            <a:custGeom>
              <a:rect b="b" l="l" r="r" t="t"/>
              <a:pathLst>
                <a:path extrusionOk="0" h="10123" w="7804">
                  <a:moveTo>
                    <a:pt x="3365" y="1"/>
                  </a:moveTo>
                  <a:cubicBezTo>
                    <a:pt x="3233" y="1"/>
                    <a:pt x="3101" y="25"/>
                    <a:pt x="2974" y="77"/>
                  </a:cubicBezTo>
                  <a:cubicBezTo>
                    <a:pt x="2566" y="230"/>
                    <a:pt x="2310" y="613"/>
                    <a:pt x="2310" y="1022"/>
                  </a:cubicBezTo>
                  <a:cubicBezTo>
                    <a:pt x="2106" y="817"/>
                    <a:pt x="1834" y="715"/>
                    <a:pt x="1562" y="715"/>
                  </a:cubicBezTo>
                  <a:cubicBezTo>
                    <a:pt x="1426" y="715"/>
                    <a:pt x="1289" y="741"/>
                    <a:pt x="1162" y="792"/>
                  </a:cubicBezTo>
                  <a:cubicBezTo>
                    <a:pt x="1" y="1324"/>
                    <a:pt x="444" y="3003"/>
                    <a:pt x="1624" y="3003"/>
                  </a:cubicBezTo>
                  <a:cubicBezTo>
                    <a:pt x="1689" y="3003"/>
                    <a:pt x="1756" y="2997"/>
                    <a:pt x="1825" y="2987"/>
                  </a:cubicBezTo>
                  <a:lnTo>
                    <a:pt x="3816" y="8015"/>
                  </a:lnTo>
                  <a:cubicBezTo>
                    <a:pt x="3357" y="8295"/>
                    <a:pt x="3204" y="8882"/>
                    <a:pt x="3408" y="9393"/>
                  </a:cubicBezTo>
                  <a:cubicBezTo>
                    <a:pt x="3567" y="9851"/>
                    <a:pt x="3991" y="10123"/>
                    <a:pt x="4448"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2043711" y="-48290"/>
              <a:ext cx="335383" cy="219026"/>
            </a:xfrm>
            <a:custGeom>
              <a:rect b="b" l="l" r="r" t="t"/>
              <a:pathLst>
                <a:path extrusionOk="0" h="6801" w="10414">
                  <a:moveTo>
                    <a:pt x="1975" y="1"/>
                  </a:moveTo>
                  <a:cubicBezTo>
                    <a:pt x="1521" y="1"/>
                    <a:pt x="1094" y="266"/>
                    <a:pt x="919" y="694"/>
                  </a:cubicBezTo>
                  <a:cubicBezTo>
                    <a:pt x="766" y="1102"/>
                    <a:pt x="868" y="1536"/>
                    <a:pt x="1174" y="1842"/>
                  </a:cubicBezTo>
                  <a:cubicBezTo>
                    <a:pt x="740" y="1868"/>
                    <a:pt x="358" y="2123"/>
                    <a:pt x="204"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1982071" y="372436"/>
              <a:ext cx="335383" cy="220797"/>
            </a:xfrm>
            <a:custGeom>
              <a:rect b="b" l="l" r="r" t="t"/>
              <a:pathLst>
                <a:path extrusionOk="0" h="6856" w="10414">
                  <a:moveTo>
                    <a:pt x="8440" y="1"/>
                  </a:moveTo>
                  <a:cubicBezTo>
                    <a:pt x="8297" y="1"/>
                    <a:pt x="8153" y="28"/>
                    <a:pt x="8014" y="84"/>
                  </a:cubicBezTo>
                  <a:cubicBezTo>
                    <a:pt x="7504" y="289"/>
                    <a:pt x="7197"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7"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0" y="6057"/>
                    <a:pt x="3114" y="5521"/>
                  </a:cubicBezTo>
                  <a:lnTo>
                    <a:pt x="8142" y="3530"/>
                  </a:lnTo>
                  <a:cubicBezTo>
                    <a:pt x="8362" y="3843"/>
                    <a:pt x="8715" y="4023"/>
                    <a:pt x="9086" y="4023"/>
                  </a:cubicBezTo>
                  <a:cubicBezTo>
                    <a:pt x="9230" y="4023"/>
                    <a:pt x="9377" y="3995"/>
                    <a:pt x="9520" y="3938"/>
                  </a:cubicBezTo>
                  <a:cubicBezTo>
                    <a:pt x="10107" y="3734"/>
                    <a:pt x="10413" y="3071"/>
                    <a:pt x="10184" y="2509"/>
                  </a:cubicBezTo>
                  <a:cubicBezTo>
                    <a:pt x="10030"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1"/>
          <p:cNvGrpSpPr/>
          <p:nvPr/>
        </p:nvGrpSpPr>
        <p:grpSpPr>
          <a:xfrm>
            <a:off x="-167114" y="4076748"/>
            <a:ext cx="9681306" cy="1547060"/>
            <a:chOff x="1494648" y="4329497"/>
            <a:chExt cx="6278816" cy="1003347"/>
          </a:xfrm>
        </p:grpSpPr>
        <p:sp>
          <p:nvSpPr>
            <p:cNvPr id="106" name="Google Shape;106;p11"/>
            <p:cNvSpPr/>
            <p:nvPr/>
          </p:nvSpPr>
          <p:spPr>
            <a:xfrm>
              <a:off x="7643678" y="4897238"/>
              <a:ext cx="129786" cy="135100"/>
            </a:xfrm>
            <a:custGeom>
              <a:rect b="b" l="l" r="r" t="t"/>
              <a:pathLst>
                <a:path extrusionOk="0" h="4195" w="4030">
                  <a:moveTo>
                    <a:pt x="1986" y="1"/>
                  </a:moveTo>
                  <a:cubicBezTo>
                    <a:pt x="1842" y="1"/>
                    <a:pt x="1696" y="28"/>
                    <a:pt x="1557" y="85"/>
                  </a:cubicBezTo>
                  <a:cubicBezTo>
                    <a:pt x="1047" y="289"/>
                    <a:pt x="740" y="800"/>
                    <a:pt x="842" y="1336"/>
                  </a:cubicBezTo>
                  <a:lnTo>
                    <a:pt x="0" y="1667"/>
                  </a:lnTo>
                  <a:lnTo>
                    <a:pt x="0" y="4194"/>
                  </a:lnTo>
                  <a:lnTo>
                    <a:pt x="1710" y="3531"/>
                  </a:lnTo>
                  <a:cubicBezTo>
                    <a:pt x="1947" y="3882"/>
                    <a:pt x="2284" y="4032"/>
                    <a:pt x="2619" y="4032"/>
                  </a:cubicBezTo>
                  <a:cubicBezTo>
                    <a:pt x="3329" y="4032"/>
                    <a:pt x="4029" y="3359"/>
                    <a:pt x="3752" y="2510"/>
                  </a:cubicBezTo>
                  <a:cubicBezTo>
                    <a:pt x="3573" y="2101"/>
                    <a:pt x="3216" y="1846"/>
                    <a:pt x="2782" y="1821"/>
                  </a:cubicBezTo>
                  <a:cubicBezTo>
                    <a:pt x="3088" y="1514"/>
                    <a:pt x="3190" y="1080"/>
                    <a:pt x="3037" y="672"/>
                  </a:cubicBezTo>
                  <a:cubicBezTo>
                    <a:pt x="2845" y="250"/>
                    <a:pt x="2423" y="1"/>
                    <a:pt x="1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7439015" y="4950924"/>
              <a:ext cx="204695" cy="167530"/>
            </a:xfrm>
            <a:custGeom>
              <a:rect b="b" l="l" r="r" t="t"/>
              <a:pathLst>
                <a:path extrusionOk="0" h="5202" w="6356">
                  <a:moveTo>
                    <a:pt x="6355" y="0"/>
                  </a:moveTo>
                  <a:lnTo>
                    <a:pt x="2169" y="1659"/>
                  </a:lnTo>
                  <a:cubicBezTo>
                    <a:pt x="2042" y="1506"/>
                    <a:pt x="1914" y="1379"/>
                    <a:pt x="1736" y="1277"/>
                  </a:cubicBezTo>
                  <a:cubicBezTo>
                    <a:pt x="1567" y="1206"/>
                    <a:pt x="1391" y="1167"/>
                    <a:pt x="1216" y="1167"/>
                  </a:cubicBezTo>
                  <a:cubicBezTo>
                    <a:pt x="1072" y="1167"/>
                    <a:pt x="929" y="1194"/>
                    <a:pt x="791" y="1251"/>
                  </a:cubicBezTo>
                  <a:cubicBezTo>
                    <a:pt x="510" y="1353"/>
                    <a:pt x="281" y="1557"/>
                    <a:pt x="153" y="1838"/>
                  </a:cubicBezTo>
                  <a:cubicBezTo>
                    <a:pt x="26" y="2093"/>
                    <a:pt x="0" y="2400"/>
                    <a:pt x="102" y="2680"/>
                  </a:cubicBezTo>
                  <a:cubicBezTo>
                    <a:pt x="281" y="3063"/>
                    <a:pt x="638" y="3344"/>
                    <a:pt x="1072" y="3369"/>
                  </a:cubicBezTo>
                  <a:cubicBezTo>
                    <a:pt x="842" y="3574"/>
                    <a:pt x="740" y="3880"/>
                    <a:pt x="740" y="4212"/>
                  </a:cubicBezTo>
                  <a:cubicBezTo>
                    <a:pt x="800" y="4793"/>
                    <a:pt x="1301" y="5201"/>
                    <a:pt x="1847" y="5201"/>
                  </a:cubicBezTo>
                  <a:cubicBezTo>
                    <a:pt x="1997" y="5201"/>
                    <a:pt x="2149" y="5171"/>
                    <a:pt x="2297" y="5105"/>
                  </a:cubicBezTo>
                  <a:cubicBezTo>
                    <a:pt x="2476" y="5028"/>
                    <a:pt x="2654" y="4901"/>
                    <a:pt x="2782" y="4748"/>
                  </a:cubicBezTo>
                  <a:cubicBezTo>
                    <a:pt x="2986" y="4492"/>
                    <a:pt x="3063" y="4161"/>
                    <a:pt x="3012" y="3854"/>
                  </a:cubicBezTo>
                  <a:lnTo>
                    <a:pt x="6330" y="2527"/>
                  </a:lnTo>
                  <a:lnTo>
                    <a:pt x="63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6118127" y="4329497"/>
              <a:ext cx="296737" cy="295191"/>
            </a:xfrm>
            <a:custGeom>
              <a:rect b="b" l="l" r="r" t="t"/>
              <a:pathLst>
                <a:path extrusionOk="0" h="9166" w="9214">
                  <a:moveTo>
                    <a:pt x="6586" y="0"/>
                  </a:moveTo>
                  <a:cubicBezTo>
                    <a:pt x="6279" y="0"/>
                    <a:pt x="5972" y="128"/>
                    <a:pt x="5743" y="384"/>
                  </a:cubicBezTo>
                  <a:cubicBezTo>
                    <a:pt x="5360" y="767"/>
                    <a:pt x="5309" y="1354"/>
                    <a:pt x="5615" y="1814"/>
                  </a:cubicBezTo>
                  <a:lnTo>
                    <a:pt x="1889" y="5719"/>
                  </a:lnTo>
                  <a:cubicBezTo>
                    <a:pt x="1706" y="5607"/>
                    <a:pt x="1499" y="5552"/>
                    <a:pt x="1293" y="5552"/>
                  </a:cubicBezTo>
                  <a:cubicBezTo>
                    <a:pt x="982" y="5552"/>
                    <a:pt x="675" y="5677"/>
                    <a:pt x="460" y="5923"/>
                  </a:cubicBezTo>
                  <a:cubicBezTo>
                    <a:pt x="0" y="6357"/>
                    <a:pt x="0" y="7071"/>
                    <a:pt x="460" y="7505"/>
                  </a:cubicBezTo>
                  <a:cubicBezTo>
                    <a:pt x="596" y="7447"/>
                    <a:pt x="734" y="7421"/>
                    <a:pt x="867" y="7421"/>
                  </a:cubicBezTo>
                  <a:cubicBezTo>
                    <a:pt x="1559" y="7421"/>
                    <a:pt x="2142" y="8130"/>
                    <a:pt x="1864" y="8858"/>
                  </a:cubicBezTo>
                  <a:cubicBezTo>
                    <a:pt x="2080" y="9063"/>
                    <a:pt x="2354" y="9165"/>
                    <a:pt x="2626" y="9165"/>
                  </a:cubicBezTo>
                  <a:cubicBezTo>
                    <a:pt x="2930" y="9165"/>
                    <a:pt x="3230" y="9037"/>
                    <a:pt x="3446" y="8781"/>
                  </a:cubicBezTo>
                  <a:cubicBezTo>
                    <a:pt x="3829" y="8398"/>
                    <a:pt x="3905" y="7811"/>
                    <a:pt x="3599" y="7352"/>
                  </a:cubicBezTo>
                  <a:lnTo>
                    <a:pt x="7325" y="3447"/>
                  </a:lnTo>
                  <a:cubicBezTo>
                    <a:pt x="7508" y="3559"/>
                    <a:pt x="7716" y="3614"/>
                    <a:pt x="7922" y="3614"/>
                  </a:cubicBezTo>
                  <a:cubicBezTo>
                    <a:pt x="8232" y="3614"/>
                    <a:pt x="8540" y="3489"/>
                    <a:pt x="8755" y="3243"/>
                  </a:cubicBezTo>
                  <a:cubicBezTo>
                    <a:pt x="9214" y="2809"/>
                    <a:pt x="9214" y="2094"/>
                    <a:pt x="8755" y="1661"/>
                  </a:cubicBezTo>
                  <a:cubicBezTo>
                    <a:pt x="8550" y="1456"/>
                    <a:pt x="8290"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7162213" y="4536929"/>
              <a:ext cx="306398" cy="294579"/>
            </a:xfrm>
            <a:custGeom>
              <a:rect b="b" l="l" r="r" t="t"/>
              <a:pathLst>
                <a:path extrusionOk="0" h="9147" w="9514">
                  <a:moveTo>
                    <a:pt x="6890" y="0"/>
                  </a:moveTo>
                  <a:cubicBezTo>
                    <a:pt x="6575" y="0"/>
                    <a:pt x="6261" y="129"/>
                    <a:pt x="6043" y="375"/>
                  </a:cubicBezTo>
                  <a:cubicBezTo>
                    <a:pt x="5660" y="758"/>
                    <a:pt x="5609" y="1370"/>
                    <a:pt x="5915" y="1804"/>
                  </a:cubicBezTo>
                  <a:lnTo>
                    <a:pt x="2163" y="5735"/>
                  </a:lnTo>
                  <a:cubicBezTo>
                    <a:pt x="1963" y="5612"/>
                    <a:pt x="1760" y="5558"/>
                    <a:pt x="1567" y="5558"/>
                  </a:cubicBezTo>
                  <a:cubicBezTo>
                    <a:pt x="679" y="5558"/>
                    <a:pt x="0" y="6699"/>
                    <a:pt x="734" y="7496"/>
                  </a:cubicBezTo>
                  <a:cubicBezTo>
                    <a:pt x="938" y="7700"/>
                    <a:pt x="1211" y="7802"/>
                    <a:pt x="1483" y="7802"/>
                  </a:cubicBezTo>
                  <a:cubicBezTo>
                    <a:pt x="1619" y="7802"/>
                    <a:pt x="1755" y="7777"/>
                    <a:pt x="1883" y="7725"/>
                  </a:cubicBezTo>
                  <a:lnTo>
                    <a:pt x="1883" y="7725"/>
                  </a:lnTo>
                  <a:cubicBezTo>
                    <a:pt x="1755" y="8108"/>
                    <a:pt x="1857" y="8568"/>
                    <a:pt x="2163" y="8848"/>
                  </a:cubicBezTo>
                  <a:cubicBezTo>
                    <a:pt x="2377" y="9050"/>
                    <a:pt x="2640" y="9147"/>
                    <a:pt x="2903" y="9147"/>
                  </a:cubicBezTo>
                  <a:cubicBezTo>
                    <a:pt x="3208" y="9147"/>
                    <a:pt x="3513" y="9018"/>
                    <a:pt x="3746" y="8772"/>
                  </a:cubicBezTo>
                  <a:cubicBezTo>
                    <a:pt x="4129" y="8389"/>
                    <a:pt x="4180" y="7802"/>
                    <a:pt x="3873" y="7343"/>
                  </a:cubicBezTo>
                  <a:lnTo>
                    <a:pt x="7600" y="3438"/>
                  </a:lnTo>
                  <a:cubicBezTo>
                    <a:pt x="7783" y="3560"/>
                    <a:pt x="7992" y="3617"/>
                    <a:pt x="8200" y="3617"/>
                  </a:cubicBezTo>
                  <a:cubicBezTo>
                    <a:pt x="8512" y="3617"/>
                    <a:pt x="8825" y="3489"/>
                    <a:pt x="9054" y="3259"/>
                  </a:cubicBezTo>
                  <a:cubicBezTo>
                    <a:pt x="9514" y="2800"/>
                    <a:pt x="9514" y="2085"/>
                    <a:pt x="9054" y="1651"/>
                  </a:cubicBezTo>
                  <a:cubicBezTo>
                    <a:pt x="8852" y="1466"/>
                    <a:pt x="8583" y="1358"/>
                    <a:pt x="8313" y="1358"/>
                  </a:cubicBezTo>
                  <a:cubicBezTo>
                    <a:pt x="8174" y="1358"/>
                    <a:pt x="8036" y="1386"/>
                    <a:pt x="7906" y="1447"/>
                  </a:cubicBezTo>
                  <a:cubicBezTo>
                    <a:pt x="8059" y="1039"/>
                    <a:pt x="7957" y="605"/>
                    <a:pt x="7651" y="298"/>
                  </a:cubicBezTo>
                  <a:cubicBezTo>
                    <a:pt x="7437" y="97"/>
                    <a:pt x="7163" y="0"/>
                    <a:pt x="68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6285367" y="4683784"/>
              <a:ext cx="251553" cy="326011"/>
            </a:xfrm>
            <a:custGeom>
              <a:rect b="b" l="l" r="r" t="t"/>
              <a:pathLst>
                <a:path extrusionOk="0" h="10123" w="7811">
                  <a:moveTo>
                    <a:pt x="3365" y="1"/>
                  </a:moveTo>
                  <a:cubicBezTo>
                    <a:pt x="3234" y="1"/>
                    <a:pt x="3102" y="25"/>
                    <a:pt x="2975" y="77"/>
                  </a:cubicBezTo>
                  <a:cubicBezTo>
                    <a:pt x="2957" y="696"/>
                    <a:pt x="2432" y="1106"/>
                    <a:pt x="1887" y="1106"/>
                  </a:cubicBezTo>
                  <a:cubicBezTo>
                    <a:pt x="1623" y="1106"/>
                    <a:pt x="1354" y="1009"/>
                    <a:pt x="1137" y="792"/>
                  </a:cubicBezTo>
                  <a:lnTo>
                    <a:pt x="1137" y="792"/>
                  </a:lnTo>
                  <a:cubicBezTo>
                    <a:pt x="0" y="1324"/>
                    <a:pt x="445" y="3003"/>
                    <a:pt x="1625" y="3003"/>
                  </a:cubicBezTo>
                  <a:cubicBezTo>
                    <a:pt x="1690" y="3003"/>
                    <a:pt x="1757" y="2997"/>
                    <a:pt x="1826" y="2987"/>
                  </a:cubicBezTo>
                  <a:lnTo>
                    <a:pt x="3817" y="8015"/>
                  </a:lnTo>
                  <a:cubicBezTo>
                    <a:pt x="3357" y="8321"/>
                    <a:pt x="3179" y="8882"/>
                    <a:pt x="3408" y="9393"/>
                  </a:cubicBezTo>
                  <a:cubicBezTo>
                    <a:pt x="3568" y="9851"/>
                    <a:pt x="3992" y="10123"/>
                    <a:pt x="4449" y="10123"/>
                  </a:cubicBezTo>
                  <a:cubicBezTo>
                    <a:pt x="4578" y="10123"/>
                    <a:pt x="4709" y="10101"/>
                    <a:pt x="4838" y="10056"/>
                  </a:cubicBezTo>
                  <a:cubicBezTo>
                    <a:pt x="4855" y="9425"/>
                    <a:pt x="5362" y="9022"/>
                    <a:pt x="5895" y="9022"/>
                  </a:cubicBezTo>
                  <a:cubicBezTo>
                    <a:pt x="6159" y="9022"/>
                    <a:pt x="6430" y="9122"/>
                    <a:pt x="6650" y="9342"/>
                  </a:cubicBezTo>
                  <a:cubicBezTo>
                    <a:pt x="7811" y="8810"/>
                    <a:pt x="7367" y="7131"/>
                    <a:pt x="6188" y="7131"/>
                  </a:cubicBezTo>
                  <a:cubicBezTo>
                    <a:pt x="6123" y="7131"/>
                    <a:pt x="6056" y="7136"/>
                    <a:pt x="5986" y="7147"/>
                  </a:cubicBezTo>
                  <a:lnTo>
                    <a:pt x="3995" y="2119"/>
                  </a:lnTo>
                  <a:cubicBezTo>
                    <a:pt x="4429"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7086757" y="5006800"/>
              <a:ext cx="251553" cy="326043"/>
            </a:xfrm>
            <a:custGeom>
              <a:rect b="b" l="l" r="r" t="t"/>
              <a:pathLst>
                <a:path extrusionOk="0" h="10124" w="7811">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6667190" y="4575156"/>
              <a:ext cx="336220" cy="219026"/>
            </a:xfrm>
            <a:custGeom>
              <a:rect b="b" l="l" r="r" t="t"/>
              <a:pathLst>
                <a:path extrusionOk="0" h="6801" w="10440">
                  <a:moveTo>
                    <a:pt x="1963" y="1"/>
                  </a:moveTo>
                  <a:cubicBezTo>
                    <a:pt x="1522" y="1"/>
                    <a:pt x="1094" y="266"/>
                    <a:pt x="919" y="694"/>
                  </a:cubicBezTo>
                  <a:cubicBezTo>
                    <a:pt x="766" y="1102"/>
                    <a:pt x="868" y="1536"/>
                    <a:pt x="1174" y="1842"/>
                  </a:cubicBezTo>
                  <a:cubicBezTo>
                    <a:pt x="741" y="1868"/>
                    <a:pt x="383" y="2123"/>
                    <a:pt x="205" y="2531"/>
                  </a:cubicBezTo>
                  <a:cubicBezTo>
                    <a:pt x="0" y="3093"/>
                    <a:pt x="307" y="3757"/>
                    <a:pt x="894" y="3961"/>
                  </a:cubicBezTo>
                  <a:cubicBezTo>
                    <a:pt x="1035" y="4017"/>
                    <a:pt x="1180" y="4044"/>
                    <a:pt x="1323" y="4044"/>
                  </a:cubicBezTo>
                  <a:cubicBezTo>
                    <a:pt x="1696" y="4044"/>
                    <a:pt x="2050" y="3859"/>
                    <a:pt x="2272" y="3527"/>
                  </a:cubicBezTo>
                  <a:lnTo>
                    <a:pt x="7325" y="5467"/>
                  </a:lnTo>
                  <a:cubicBezTo>
                    <a:pt x="7223" y="6002"/>
                    <a:pt x="7530"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7" y="2780"/>
                  </a:cubicBezTo>
                  <a:cubicBezTo>
                    <a:pt x="8744" y="2780"/>
                    <a:pt x="8389" y="2965"/>
                    <a:pt x="8168" y="3297"/>
                  </a:cubicBezTo>
                  <a:lnTo>
                    <a:pt x="3114" y="1332"/>
                  </a:lnTo>
                  <a:cubicBezTo>
                    <a:pt x="3216" y="796"/>
                    <a:pt x="2910" y="285"/>
                    <a:pt x="2374" y="81"/>
                  </a:cubicBezTo>
                  <a:cubicBezTo>
                    <a:pt x="2241" y="27"/>
                    <a:pt x="2101"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6601588" y="4995882"/>
              <a:ext cx="339344" cy="220797"/>
            </a:xfrm>
            <a:custGeom>
              <a:rect b="b" l="l" r="r" t="t"/>
              <a:pathLst>
                <a:path extrusionOk="0" h="6856" w="10537">
                  <a:moveTo>
                    <a:pt x="8574" y="1"/>
                  </a:moveTo>
                  <a:cubicBezTo>
                    <a:pt x="8430" y="1"/>
                    <a:pt x="8282" y="28"/>
                    <a:pt x="8137" y="85"/>
                  </a:cubicBezTo>
                  <a:cubicBezTo>
                    <a:pt x="7627" y="289"/>
                    <a:pt x="7321" y="799"/>
                    <a:pt x="7423" y="1335"/>
                  </a:cubicBezTo>
                  <a:lnTo>
                    <a:pt x="2395" y="3326"/>
                  </a:lnTo>
                  <a:cubicBezTo>
                    <a:pt x="2153" y="2942"/>
                    <a:pt x="1796" y="2780"/>
                    <a:pt x="1443" y="2780"/>
                  </a:cubicBezTo>
                  <a:cubicBezTo>
                    <a:pt x="715" y="2780"/>
                    <a:pt x="1" y="3471"/>
                    <a:pt x="327" y="4347"/>
                  </a:cubicBezTo>
                  <a:cubicBezTo>
                    <a:pt x="481"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4"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8" y="697"/>
                  </a:cubicBezTo>
                  <a:cubicBezTo>
                    <a:pt x="9425" y="255"/>
                    <a:pt x="9016" y="1"/>
                    <a:pt x="8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5898650" y="4897238"/>
              <a:ext cx="333322" cy="220797"/>
            </a:xfrm>
            <a:custGeom>
              <a:rect b="b" l="l" r="r" t="t"/>
              <a:pathLst>
                <a:path extrusionOk="0" h="6856" w="10350">
                  <a:moveTo>
                    <a:pt x="8316" y="1"/>
                  </a:moveTo>
                  <a:cubicBezTo>
                    <a:pt x="8172" y="1"/>
                    <a:pt x="8027" y="28"/>
                    <a:pt x="7887" y="85"/>
                  </a:cubicBezTo>
                  <a:cubicBezTo>
                    <a:pt x="7377" y="289"/>
                    <a:pt x="7071" y="800"/>
                    <a:pt x="7173" y="1336"/>
                  </a:cubicBezTo>
                  <a:lnTo>
                    <a:pt x="6330" y="1667"/>
                  </a:lnTo>
                  <a:lnTo>
                    <a:pt x="2145" y="3326"/>
                  </a:lnTo>
                  <a:cubicBezTo>
                    <a:pt x="1992" y="3122"/>
                    <a:pt x="1787" y="2944"/>
                    <a:pt x="1532" y="2893"/>
                  </a:cubicBezTo>
                  <a:cubicBezTo>
                    <a:pt x="1434" y="2850"/>
                    <a:pt x="1328" y="2831"/>
                    <a:pt x="1218" y="2831"/>
                  </a:cubicBezTo>
                  <a:cubicBezTo>
                    <a:pt x="1129" y="2831"/>
                    <a:pt x="1037" y="2844"/>
                    <a:pt x="945" y="2867"/>
                  </a:cubicBezTo>
                  <a:cubicBezTo>
                    <a:pt x="894" y="2867"/>
                    <a:pt x="818" y="2893"/>
                    <a:pt x="741" y="2918"/>
                  </a:cubicBezTo>
                  <a:cubicBezTo>
                    <a:pt x="409" y="3046"/>
                    <a:pt x="128" y="3352"/>
                    <a:pt x="52" y="3709"/>
                  </a:cubicBezTo>
                  <a:cubicBezTo>
                    <a:pt x="1" y="3913"/>
                    <a:pt x="1" y="4143"/>
                    <a:pt x="77" y="4347"/>
                  </a:cubicBezTo>
                  <a:cubicBezTo>
                    <a:pt x="256" y="4730"/>
                    <a:pt x="613" y="5011"/>
                    <a:pt x="1047" y="5011"/>
                  </a:cubicBezTo>
                  <a:cubicBezTo>
                    <a:pt x="818" y="5241"/>
                    <a:pt x="715" y="5547"/>
                    <a:pt x="715" y="5853"/>
                  </a:cubicBezTo>
                  <a:cubicBezTo>
                    <a:pt x="775" y="6446"/>
                    <a:pt x="1263" y="6856"/>
                    <a:pt x="1801" y="6856"/>
                  </a:cubicBezTo>
                  <a:cubicBezTo>
                    <a:pt x="1957" y="6856"/>
                    <a:pt x="2117" y="6821"/>
                    <a:pt x="2272" y="6746"/>
                  </a:cubicBezTo>
                  <a:cubicBezTo>
                    <a:pt x="2451" y="6670"/>
                    <a:pt x="2630" y="6568"/>
                    <a:pt x="2757" y="6415"/>
                  </a:cubicBezTo>
                  <a:cubicBezTo>
                    <a:pt x="2961" y="6159"/>
                    <a:pt x="3038" y="5828"/>
                    <a:pt x="2987" y="5496"/>
                  </a:cubicBezTo>
                  <a:lnTo>
                    <a:pt x="6305" y="4194"/>
                  </a:lnTo>
                  <a:lnTo>
                    <a:pt x="8015" y="3505"/>
                  </a:lnTo>
                  <a:cubicBezTo>
                    <a:pt x="8263" y="3870"/>
                    <a:pt x="8611" y="4024"/>
                    <a:pt x="8953" y="4024"/>
                  </a:cubicBezTo>
                  <a:cubicBezTo>
                    <a:pt x="9665" y="4024"/>
                    <a:pt x="10350" y="3354"/>
                    <a:pt x="10057" y="2510"/>
                  </a:cubicBezTo>
                  <a:lnTo>
                    <a:pt x="10082" y="2510"/>
                  </a:lnTo>
                  <a:cubicBezTo>
                    <a:pt x="9904" y="2101"/>
                    <a:pt x="9546" y="1846"/>
                    <a:pt x="9112" y="1821"/>
                  </a:cubicBezTo>
                  <a:cubicBezTo>
                    <a:pt x="9419" y="1514"/>
                    <a:pt x="9521" y="1080"/>
                    <a:pt x="9368" y="672"/>
                  </a:cubicBezTo>
                  <a:cubicBezTo>
                    <a:pt x="9176" y="250"/>
                    <a:pt x="8753" y="1"/>
                    <a:pt x="8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4576957" y="4329497"/>
              <a:ext cx="296769" cy="295191"/>
            </a:xfrm>
            <a:custGeom>
              <a:rect b="b" l="l" r="r" t="t"/>
              <a:pathLst>
                <a:path extrusionOk="0" h="9166" w="9215">
                  <a:moveTo>
                    <a:pt x="6586" y="0"/>
                  </a:moveTo>
                  <a:cubicBezTo>
                    <a:pt x="6279" y="0"/>
                    <a:pt x="5972" y="128"/>
                    <a:pt x="5743" y="384"/>
                  </a:cubicBezTo>
                  <a:cubicBezTo>
                    <a:pt x="5360" y="767"/>
                    <a:pt x="5309" y="1354"/>
                    <a:pt x="5616" y="1814"/>
                  </a:cubicBezTo>
                  <a:lnTo>
                    <a:pt x="1889" y="5719"/>
                  </a:lnTo>
                  <a:cubicBezTo>
                    <a:pt x="1706" y="5607"/>
                    <a:pt x="1499" y="5552"/>
                    <a:pt x="1293" y="5552"/>
                  </a:cubicBezTo>
                  <a:cubicBezTo>
                    <a:pt x="982" y="5552"/>
                    <a:pt x="675" y="5677"/>
                    <a:pt x="460" y="5923"/>
                  </a:cubicBezTo>
                  <a:cubicBezTo>
                    <a:pt x="1" y="6357"/>
                    <a:pt x="1" y="7071"/>
                    <a:pt x="460" y="7505"/>
                  </a:cubicBezTo>
                  <a:cubicBezTo>
                    <a:pt x="596" y="7447"/>
                    <a:pt x="734" y="7421"/>
                    <a:pt x="867" y="7421"/>
                  </a:cubicBezTo>
                  <a:cubicBezTo>
                    <a:pt x="1559" y="7421"/>
                    <a:pt x="2142" y="8130"/>
                    <a:pt x="1864" y="8858"/>
                  </a:cubicBezTo>
                  <a:cubicBezTo>
                    <a:pt x="2081" y="9063"/>
                    <a:pt x="2355" y="9165"/>
                    <a:pt x="2626" y="9165"/>
                  </a:cubicBezTo>
                  <a:cubicBezTo>
                    <a:pt x="2930" y="9165"/>
                    <a:pt x="3231" y="9037"/>
                    <a:pt x="3446" y="8781"/>
                  </a:cubicBezTo>
                  <a:cubicBezTo>
                    <a:pt x="3829" y="8398"/>
                    <a:pt x="3906" y="7811"/>
                    <a:pt x="3599" y="7352"/>
                  </a:cubicBezTo>
                  <a:lnTo>
                    <a:pt x="7326" y="3447"/>
                  </a:lnTo>
                  <a:cubicBezTo>
                    <a:pt x="7509" y="3559"/>
                    <a:pt x="7716" y="3614"/>
                    <a:pt x="7922" y="3614"/>
                  </a:cubicBezTo>
                  <a:cubicBezTo>
                    <a:pt x="8233" y="3614"/>
                    <a:pt x="8540" y="3489"/>
                    <a:pt x="8755" y="3243"/>
                  </a:cubicBezTo>
                  <a:cubicBezTo>
                    <a:pt x="9214" y="2809"/>
                    <a:pt x="9214" y="2094"/>
                    <a:pt x="8755" y="1661"/>
                  </a:cubicBezTo>
                  <a:cubicBezTo>
                    <a:pt x="8551" y="1456"/>
                    <a:pt x="8290" y="1354"/>
                    <a:pt x="8018"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5621043" y="4536929"/>
              <a:ext cx="306431" cy="294579"/>
            </a:xfrm>
            <a:custGeom>
              <a:rect b="b" l="l" r="r" t="t"/>
              <a:pathLst>
                <a:path extrusionOk="0" h="9147" w="9515">
                  <a:moveTo>
                    <a:pt x="6891" y="0"/>
                  </a:moveTo>
                  <a:cubicBezTo>
                    <a:pt x="6576" y="0"/>
                    <a:pt x="6262" y="129"/>
                    <a:pt x="6043" y="375"/>
                  </a:cubicBezTo>
                  <a:cubicBezTo>
                    <a:pt x="5660" y="758"/>
                    <a:pt x="5609" y="1370"/>
                    <a:pt x="5915" y="1804"/>
                  </a:cubicBezTo>
                  <a:lnTo>
                    <a:pt x="2164" y="5735"/>
                  </a:lnTo>
                  <a:cubicBezTo>
                    <a:pt x="1963" y="5612"/>
                    <a:pt x="1760" y="5558"/>
                    <a:pt x="1567" y="5558"/>
                  </a:cubicBezTo>
                  <a:cubicBezTo>
                    <a:pt x="679" y="5558"/>
                    <a:pt x="1" y="6699"/>
                    <a:pt x="734" y="7496"/>
                  </a:cubicBezTo>
                  <a:cubicBezTo>
                    <a:pt x="939" y="7700"/>
                    <a:pt x="1211" y="7802"/>
                    <a:pt x="1483" y="7802"/>
                  </a:cubicBezTo>
                  <a:cubicBezTo>
                    <a:pt x="1619" y="7802"/>
                    <a:pt x="1755" y="7777"/>
                    <a:pt x="1883" y="7725"/>
                  </a:cubicBezTo>
                  <a:lnTo>
                    <a:pt x="1883" y="7725"/>
                  </a:lnTo>
                  <a:cubicBezTo>
                    <a:pt x="1755" y="8108"/>
                    <a:pt x="1857"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0" y="3617"/>
                  </a:cubicBezTo>
                  <a:cubicBezTo>
                    <a:pt x="8513" y="3617"/>
                    <a:pt x="8825" y="3489"/>
                    <a:pt x="9055" y="3259"/>
                  </a:cubicBezTo>
                  <a:cubicBezTo>
                    <a:pt x="9514" y="2800"/>
                    <a:pt x="9514" y="2085"/>
                    <a:pt x="9055" y="1651"/>
                  </a:cubicBezTo>
                  <a:cubicBezTo>
                    <a:pt x="8852" y="1466"/>
                    <a:pt x="8583" y="1358"/>
                    <a:pt x="8313" y="1358"/>
                  </a:cubicBezTo>
                  <a:cubicBezTo>
                    <a:pt x="8175" y="1358"/>
                    <a:pt x="8036" y="1386"/>
                    <a:pt x="7906" y="1447"/>
                  </a:cubicBezTo>
                  <a:cubicBezTo>
                    <a:pt x="8059" y="1039"/>
                    <a:pt x="7957" y="605"/>
                    <a:pt x="7651" y="298"/>
                  </a:cubicBezTo>
                  <a:cubicBezTo>
                    <a:pt x="7438" y="97"/>
                    <a:pt x="7164" y="0"/>
                    <a:pt x="6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4744229" y="4683784"/>
              <a:ext cx="251553" cy="326011"/>
            </a:xfrm>
            <a:custGeom>
              <a:rect b="b" l="l" r="r" t="t"/>
              <a:pathLst>
                <a:path extrusionOk="0" h="10123" w="7811">
                  <a:moveTo>
                    <a:pt x="3365" y="1"/>
                  </a:moveTo>
                  <a:cubicBezTo>
                    <a:pt x="3233" y="1"/>
                    <a:pt x="3101" y="25"/>
                    <a:pt x="2974" y="77"/>
                  </a:cubicBezTo>
                  <a:cubicBezTo>
                    <a:pt x="2565" y="230"/>
                    <a:pt x="2310" y="613"/>
                    <a:pt x="2310" y="1022"/>
                  </a:cubicBezTo>
                  <a:cubicBezTo>
                    <a:pt x="2100" y="829"/>
                    <a:pt x="1819" y="721"/>
                    <a:pt x="1539" y="721"/>
                  </a:cubicBezTo>
                  <a:cubicBezTo>
                    <a:pt x="1410" y="721"/>
                    <a:pt x="1282" y="744"/>
                    <a:pt x="1162" y="792"/>
                  </a:cubicBezTo>
                  <a:cubicBezTo>
                    <a:pt x="1" y="1324"/>
                    <a:pt x="444" y="3003"/>
                    <a:pt x="1624" y="3003"/>
                  </a:cubicBezTo>
                  <a:cubicBezTo>
                    <a:pt x="1689" y="3003"/>
                    <a:pt x="1756" y="2997"/>
                    <a:pt x="1825" y="2987"/>
                  </a:cubicBezTo>
                  <a:lnTo>
                    <a:pt x="3816" y="8015"/>
                  </a:lnTo>
                  <a:cubicBezTo>
                    <a:pt x="3357" y="8321"/>
                    <a:pt x="3178" y="8882"/>
                    <a:pt x="3408" y="9393"/>
                  </a:cubicBezTo>
                  <a:cubicBezTo>
                    <a:pt x="3567" y="9851"/>
                    <a:pt x="3991" y="10123"/>
                    <a:pt x="4448" y="10123"/>
                  </a:cubicBezTo>
                  <a:cubicBezTo>
                    <a:pt x="4577" y="10123"/>
                    <a:pt x="4708" y="10101"/>
                    <a:pt x="4837" y="10056"/>
                  </a:cubicBezTo>
                  <a:cubicBezTo>
                    <a:pt x="5220" y="9903"/>
                    <a:pt x="5475" y="9521"/>
                    <a:pt x="5501" y="9112"/>
                  </a:cubicBezTo>
                  <a:cubicBezTo>
                    <a:pt x="5710" y="9305"/>
                    <a:pt x="5992" y="9413"/>
                    <a:pt x="6272" y="9413"/>
                  </a:cubicBezTo>
                  <a:cubicBezTo>
                    <a:pt x="6400" y="9413"/>
                    <a:pt x="6529" y="9390"/>
                    <a:pt x="6649" y="9342"/>
                  </a:cubicBezTo>
                  <a:cubicBezTo>
                    <a:pt x="7810" y="8810"/>
                    <a:pt x="7366" y="7131"/>
                    <a:pt x="6187" y="7131"/>
                  </a:cubicBezTo>
                  <a:cubicBezTo>
                    <a:pt x="6122" y="7131"/>
                    <a:pt x="6055" y="7136"/>
                    <a:pt x="5986" y="7147"/>
                  </a:cubicBezTo>
                  <a:lnTo>
                    <a:pt x="3995" y="2119"/>
                  </a:lnTo>
                  <a:cubicBezTo>
                    <a:pt x="4429" y="1813"/>
                    <a:pt x="4607" y="1251"/>
                    <a:pt x="4403" y="741"/>
                  </a:cubicBezTo>
                  <a:cubicBezTo>
                    <a:pt x="4245" y="287"/>
                    <a:pt x="3812"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5545619" y="5006800"/>
              <a:ext cx="251521" cy="325947"/>
            </a:xfrm>
            <a:custGeom>
              <a:rect b="b" l="l" r="r" t="t"/>
              <a:pathLst>
                <a:path extrusionOk="0" h="10121" w="7810">
                  <a:moveTo>
                    <a:pt x="3365" y="1"/>
                  </a:moveTo>
                  <a:cubicBezTo>
                    <a:pt x="3234" y="1"/>
                    <a:pt x="3101" y="26"/>
                    <a:pt x="2974" y="78"/>
                  </a:cubicBezTo>
                  <a:cubicBezTo>
                    <a:pt x="2566" y="231"/>
                    <a:pt x="2311" y="588"/>
                    <a:pt x="2285" y="1022"/>
                  </a:cubicBezTo>
                  <a:cubicBezTo>
                    <a:pt x="2098" y="818"/>
                    <a:pt x="1831" y="716"/>
                    <a:pt x="1554" y="716"/>
                  </a:cubicBezTo>
                  <a:cubicBezTo>
                    <a:pt x="1415" y="716"/>
                    <a:pt x="1273" y="741"/>
                    <a:pt x="1137" y="792"/>
                  </a:cubicBezTo>
                  <a:cubicBezTo>
                    <a:pt x="1" y="1324"/>
                    <a:pt x="444" y="2978"/>
                    <a:pt x="1600" y="2978"/>
                  </a:cubicBezTo>
                  <a:cubicBezTo>
                    <a:pt x="1665" y="2978"/>
                    <a:pt x="1731" y="2972"/>
                    <a:pt x="1800" y="2962"/>
                  </a:cubicBezTo>
                  <a:lnTo>
                    <a:pt x="3817" y="8015"/>
                  </a:lnTo>
                  <a:cubicBezTo>
                    <a:pt x="3357" y="8296"/>
                    <a:pt x="3178" y="8883"/>
                    <a:pt x="3383" y="9393"/>
                  </a:cubicBezTo>
                  <a:cubicBezTo>
                    <a:pt x="3564" y="9836"/>
                    <a:pt x="3999" y="10120"/>
                    <a:pt x="4463" y="10120"/>
                  </a:cubicBezTo>
                  <a:cubicBezTo>
                    <a:pt x="4587" y="10120"/>
                    <a:pt x="4714" y="10100"/>
                    <a:pt x="4837" y="10057"/>
                  </a:cubicBezTo>
                  <a:cubicBezTo>
                    <a:pt x="5220" y="9878"/>
                    <a:pt x="5501" y="9521"/>
                    <a:pt x="5501" y="9087"/>
                  </a:cubicBezTo>
                  <a:cubicBezTo>
                    <a:pt x="5705" y="9291"/>
                    <a:pt x="5977" y="9393"/>
                    <a:pt x="6250" y="9393"/>
                  </a:cubicBezTo>
                  <a:cubicBezTo>
                    <a:pt x="6386" y="9393"/>
                    <a:pt x="6522" y="9368"/>
                    <a:pt x="6650" y="9317"/>
                  </a:cubicBezTo>
                  <a:cubicBezTo>
                    <a:pt x="7810" y="8785"/>
                    <a:pt x="7368" y="7131"/>
                    <a:pt x="6212" y="7131"/>
                  </a:cubicBezTo>
                  <a:cubicBezTo>
                    <a:pt x="6147" y="7131"/>
                    <a:pt x="6080" y="7136"/>
                    <a:pt x="6011" y="7147"/>
                  </a:cubicBezTo>
                  <a:lnTo>
                    <a:pt x="3995" y="2119"/>
                  </a:lnTo>
                  <a:cubicBezTo>
                    <a:pt x="4455"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5126020" y="4575156"/>
              <a:ext cx="336220" cy="219026"/>
            </a:xfrm>
            <a:custGeom>
              <a:rect b="b" l="l" r="r" t="t"/>
              <a:pathLst>
                <a:path extrusionOk="0" h="6801" w="10440">
                  <a:moveTo>
                    <a:pt x="1964" y="1"/>
                  </a:moveTo>
                  <a:cubicBezTo>
                    <a:pt x="1522" y="1"/>
                    <a:pt x="1095" y="266"/>
                    <a:pt x="920" y="694"/>
                  </a:cubicBezTo>
                  <a:cubicBezTo>
                    <a:pt x="766" y="1102"/>
                    <a:pt x="868" y="1536"/>
                    <a:pt x="1175" y="1842"/>
                  </a:cubicBezTo>
                  <a:cubicBezTo>
                    <a:pt x="741" y="1868"/>
                    <a:pt x="384" y="2123"/>
                    <a:pt x="205" y="2531"/>
                  </a:cubicBezTo>
                  <a:cubicBezTo>
                    <a:pt x="1" y="3093"/>
                    <a:pt x="307" y="3757"/>
                    <a:pt x="894" y="3961"/>
                  </a:cubicBezTo>
                  <a:cubicBezTo>
                    <a:pt x="1035" y="4017"/>
                    <a:pt x="1181" y="4044"/>
                    <a:pt x="1323" y="4044"/>
                  </a:cubicBezTo>
                  <a:cubicBezTo>
                    <a:pt x="1696" y="4044"/>
                    <a:pt x="2051" y="3859"/>
                    <a:pt x="2272" y="3527"/>
                  </a:cubicBezTo>
                  <a:lnTo>
                    <a:pt x="7326" y="5467"/>
                  </a:lnTo>
                  <a:cubicBezTo>
                    <a:pt x="7224" y="6002"/>
                    <a:pt x="7530" y="6538"/>
                    <a:pt x="8040" y="6717"/>
                  </a:cubicBezTo>
                  <a:cubicBezTo>
                    <a:pt x="8185" y="6774"/>
                    <a:pt x="8333" y="6801"/>
                    <a:pt x="8477" y="6801"/>
                  </a:cubicBezTo>
                  <a:cubicBezTo>
                    <a:pt x="8919" y="6801"/>
                    <a:pt x="9328" y="6547"/>
                    <a:pt x="9521" y="6105"/>
                  </a:cubicBezTo>
                  <a:cubicBezTo>
                    <a:pt x="9674" y="5722"/>
                    <a:pt x="9572" y="5262"/>
                    <a:pt x="9265" y="4982"/>
                  </a:cubicBezTo>
                  <a:cubicBezTo>
                    <a:pt x="9699" y="4956"/>
                    <a:pt x="10057" y="4675"/>
                    <a:pt x="10235" y="4292"/>
                  </a:cubicBezTo>
                  <a:cubicBezTo>
                    <a:pt x="10439" y="3705"/>
                    <a:pt x="10133" y="3067"/>
                    <a:pt x="9546" y="2863"/>
                  </a:cubicBezTo>
                  <a:cubicBezTo>
                    <a:pt x="9405" y="2807"/>
                    <a:pt x="9260" y="2780"/>
                    <a:pt x="9117" y="2780"/>
                  </a:cubicBezTo>
                  <a:cubicBezTo>
                    <a:pt x="8744" y="2780"/>
                    <a:pt x="8389" y="2965"/>
                    <a:pt x="8168" y="3297"/>
                  </a:cubicBezTo>
                  <a:lnTo>
                    <a:pt x="3114" y="1332"/>
                  </a:lnTo>
                  <a:cubicBezTo>
                    <a:pt x="3217" y="796"/>
                    <a:pt x="2910" y="285"/>
                    <a:pt x="2374" y="81"/>
                  </a:cubicBezTo>
                  <a:cubicBezTo>
                    <a:pt x="2241" y="27"/>
                    <a:pt x="2102" y="1"/>
                    <a:pt x="19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5060450" y="4995882"/>
              <a:ext cx="339312" cy="220797"/>
            </a:xfrm>
            <a:custGeom>
              <a:rect b="b" l="l" r="r" t="t"/>
              <a:pathLst>
                <a:path extrusionOk="0" h="6856" w="10536">
                  <a:moveTo>
                    <a:pt x="8573" y="1"/>
                  </a:moveTo>
                  <a:cubicBezTo>
                    <a:pt x="8429" y="1"/>
                    <a:pt x="8281" y="28"/>
                    <a:pt x="8137"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7"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2" y="2509"/>
                  </a:cubicBezTo>
                  <a:cubicBezTo>
                    <a:pt x="10178" y="2101"/>
                    <a:pt x="9796" y="1846"/>
                    <a:pt x="9362" y="1820"/>
                  </a:cubicBezTo>
                  <a:cubicBezTo>
                    <a:pt x="9668" y="1540"/>
                    <a:pt x="9770" y="1080"/>
                    <a:pt x="9617" y="697"/>
                  </a:cubicBezTo>
                  <a:cubicBezTo>
                    <a:pt x="9425" y="255"/>
                    <a:pt x="9015" y="1"/>
                    <a:pt x="8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4555387" y="4899628"/>
              <a:ext cx="129786" cy="135100"/>
            </a:xfrm>
            <a:custGeom>
              <a:rect b="b" l="l" r="r" t="t"/>
              <a:pathLst>
                <a:path extrusionOk="0" h="4195" w="4030">
                  <a:moveTo>
                    <a:pt x="1987" y="1"/>
                  </a:moveTo>
                  <a:cubicBezTo>
                    <a:pt x="1843" y="1"/>
                    <a:pt x="1697" y="28"/>
                    <a:pt x="1558" y="85"/>
                  </a:cubicBezTo>
                  <a:cubicBezTo>
                    <a:pt x="1047" y="289"/>
                    <a:pt x="741" y="800"/>
                    <a:pt x="843" y="1336"/>
                  </a:cubicBezTo>
                  <a:lnTo>
                    <a:pt x="1" y="1667"/>
                  </a:lnTo>
                  <a:lnTo>
                    <a:pt x="1" y="4194"/>
                  </a:lnTo>
                  <a:lnTo>
                    <a:pt x="1711" y="3531"/>
                  </a:lnTo>
                  <a:cubicBezTo>
                    <a:pt x="1948" y="3882"/>
                    <a:pt x="2285" y="4032"/>
                    <a:pt x="2620" y="4032"/>
                  </a:cubicBezTo>
                  <a:cubicBezTo>
                    <a:pt x="3330" y="4032"/>
                    <a:pt x="4030" y="3359"/>
                    <a:pt x="3753" y="2510"/>
                  </a:cubicBezTo>
                  <a:cubicBezTo>
                    <a:pt x="3574" y="2101"/>
                    <a:pt x="3217" y="1846"/>
                    <a:pt x="2783" y="1821"/>
                  </a:cubicBezTo>
                  <a:cubicBezTo>
                    <a:pt x="2885" y="1718"/>
                    <a:pt x="2987" y="1591"/>
                    <a:pt x="3038" y="1438"/>
                  </a:cubicBezTo>
                  <a:cubicBezTo>
                    <a:pt x="3114" y="1234"/>
                    <a:pt x="3114" y="1029"/>
                    <a:pt x="3089" y="825"/>
                  </a:cubicBezTo>
                  <a:cubicBezTo>
                    <a:pt x="3063" y="774"/>
                    <a:pt x="3038" y="723"/>
                    <a:pt x="3038" y="672"/>
                  </a:cubicBezTo>
                  <a:cubicBezTo>
                    <a:pt x="2846" y="250"/>
                    <a:pt x="2423" y="1"/>
                    <a:pt x="1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4353389" y="4950924"/>
              <a:ext cx="207980" cy="167530"/>
            </a:xfrm>
            <a:custGeom>
              <a:rect b="b" l="l" r="r" t="t"/>
              <a:pathLst>
                <a:path extrusionOk="0" h="5202" w="6458">
                  <a:moveTo>
                    <a:pt x="6458" y="0"/>
                  </a:moveTo>
                  <a:lnTo>
                    <a:pt x="2272" y="1659"/>
                  </a:lnTo>
                  <a:cubicBezTo>
                    <a:pt x="2119" y="1455"/>
                    <a:pt x="1915" y="1277"/>
                    <a:pt x="1659" y="1226"/>
                  </a:cubicBezTo>
                  <a:cubicBezTo>
                    <a:pt x="1561" y="1183"/>
                    <a:pt x="1455" y="1164"/>
                    <a:pt x="1345" y="1164"/>
                  </a:cubicBezTo>
                  <a:cubicBezTo>
                    <a:pt x="1256" y="1164"/>
                    <a:pt x="1164" y="1177"/>
                    <a:pt x="1072" y="1200"/>
                  </a:cubicBezTo>
                  <a:cubicBezTo>
                    <a:pt x="1021" y="1200"/>
                    <a:pt x="945" y="1226"/>
                    <a:pt x="868" y="1251"/>
                  </a:cubicBezTo>
                  <a:cubicBezTo>
                    <a:pt x="307" y="1455"/>
                    <a:pt x="1" y="2093"/>
                    <a:pt x="205" y="2680"/>
                  </a:cubicBezTo>
                  <a:cubicBezTo>
                    <a:pt x="383" y="3063"/>
                    <a:pt x="741" y="3344"/>
                    <a:pt x="1175" y="3369"/>
                  </a:cubicBezTo>
                  <a:cubicBezTo>
                    <a:pt x="945" y="3574"/>
                    <a:pt x="843" y="3880"/>
                    <a:pt x="843" y="4212"/>
                  </a:cubicBezTo>
                  <a:cubicBezTo>
                    <a:pt x="903" y="4793"/>
                    <a:pt x="1404" y="5201"/>
                    <a:pt x="1950" y="5201"/>
                  </a:cubicBezTo>
                  <a:cubicBezTo>
                    <a:pt x="2099" y="5201"/>
                    <a:pt x="2252" y="5171"/>
                    <a:pt x="2400" y="5105"/>
                  </a:cubicBezTo>
                  <a:cubicBezTo>
                    <a:pt x="2578" y="5028"/>
                    <a:pt x="2757" y="4901"/>
                    <a:pt x="2885" y="4748"/>
                  </a:cubicBezTo>
                  <a:cubicBezTo>
                    <a:pt x="3089" y="4492"/>
                    <a:pt x="3165" y="4161"/>
                    <a:pt x="3114" y="3854"/>
                  </a:cubicBezTo>
                  <a:lnTo>
                    <a:pt x="6432" y="2527"/>
                  </a:lnTo>
                  <a:lnTo>
                    <a:pt x="6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035786" y="4329497"/>
              <a:ext cx="296769" cy="295191"/>
            </a:xfrm>
            <a:custGeom>
              <a:rect b="b" l="l" r="r" t="t"/>
              <a:pathLst>
                <a:path extrusionOk="0" h="9166" w="9215">
                  <a:moveTo>
                    <a:pt x="6586" y="0"/>
                  </a:moveTo>
                  <a:cubicBezTo>
                    <a:pt x="6280" y="0"/>
                    <a:pt x="5973" y="128"/>
                    <a:pt x="5744" y="384"/>
                  </a:cubicBezTo>
                  <a:cubicBezTo>
                    <a:pt x="5361" y="767"/>
                    <a:pt x="5310" y="1354"/>
                    <a:pt x="5616" y="1814"/>
                  </a:cubicBezTo>
                  <a:lnTo>
                    <a:pt x="1890" y="5719"/>
                  </a:lnTo>
                  <a:cubicBezTo>
                    <a:pt x="1707" y="5607"/>
                    <a:pt x="1499" y="5552"/>
                    <a:pt x="1293" y="5552"/>
                  </a:cubicBezTo>
                  <a:cubicBezTo>
                    <a:pt x="983" y="5552"/>
                    <a:pt x="675" y="5677"/>
                    <a:pt x="460" y="5923"/>
                  </a:cubicBezTo>
                  <a:cubicBezTo>
                    <a:pt x="1" y="6357"/>
                    <a:pt x="1" y="7071"/>
                    <a:pt x="460" y="7505"/>
                  </a:cubicBezTo>
                  <a:cubicBezTo>
                    <a:pt x="665" y="7709"/>
                    <a:pt x="925" y="7811"/>
                    <a:pt x="1198" y="7811"/>
                  </a:cubicBezTo>
                  <a:cubicBezTo>
                    <a:pt x="1334" y="7811"/>
                    <a:pt x="1473" y="7786"/>
                    <a:pt x="1609" y="7735"/>
                  </a:cubicBezTo>
                  <a:lnTo>
                    <a:pt x="1609" y="7735"/>
                  </a:lnTo>
                  <a:cubicBezTo>
                    <a:pt x="1456" y="8118"/>
                    <a:pt x="1558" y="8577"/>
                    <a:pt x="1864" y="8858"/>
                  </a:cubicBezTo>
                  <a:cubicBezTo>
                    <a:pt x="2081" y="9063"/>
                    <a:pt x="2355" y="9165"/>
                    <a:pt x="2627" y="9165"/>
                  </a:cubicBezTo>
                  <a:cubicBezTo>
                    <a:pt x="2930" y="9165"/>
                    <a:pt x="3231" y="9037"/>
                    <a:pt x="3446" y="8781"/>
                  </a:cubicBezTo>
                  <a:cubicBezTo>
                    <a:pt x="3829" y="8398"/>
                    <a:pt x="3906" y="7811"/>
                    <a:pt x="3600" y="7352"/>
                  </a:cubicBezTo>
                  <a:lnTo>
                    <a:pt x="7326" y="3447"/>
                  </a:lnTo>
                  <a:cubicBezTo>
                    <a:pt x="7509" y="3559"/>
                    <a:pt x="7716" y="3614"/>
                    <a:pt x="7922" y="3614"/>
                  </a:cubicBezTo>
                  <a:cubicBezTo>
                    <a:pt x="8233" y="3614"/>
                    <a:pt x="8540" y="3489"/>
                    <a:pt x="8755" y="3243"/>
                  </a:cubicBezTo>
                  <a:cubicBezTo>
                    <a:pt x="9215" y="2809"/>
                    <a:pt x="9215" y="2094"/>
                    <a:pt x="8755" y="1661"/>
                  </a:cubicBezTo>
                  <a:cubicBezTo>
                    <a:pt x="8551" y="1456"/>
                    <a:pt x="8290" y="1354"/>
                    <a:pt x="8018" y="1354"/>
                  </a:cubicBezTo>
                  <a:cubicBezTo>
                    <a:pt x="7882" y="1354"/>
                    <a:pt x="7743" y="1380"/>
                    <a:pt x="7607" y="1431"/>
                  </a:cubicBezTo>
                  <a:cubicBezTo>
                    <a:pt x="7760" y="1048"/>
                    <a:pt x="7658" y="589"/>
                    <a:pt x="7351" y="308"/>
                  </a:cubicBezTo>
                  <a:cubicBezTo>
                    <a:pt x="7134" y="103"/>
                    <a:pt x="6861" y="0"/>
                    <a:pt x="6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4080710" y="4537251"/>
              <a:ext cx="305593" cy="294257"/>
            </a:xfrm>
            <a:custGeom>
              <a:rect b="b" l="l" r="r" t="t"/>
              <a:pathLst>
                <a:path extrusionOk="0" h="9137" w="9489">
                  <a:moveTo>
                    <a:pt x="6866" y="0"/>
                  </a:moveTo>
                  <a:cubicBezTo>
                    <a:pt x="6561" y="0"/>
                    <a:pt x="6259" y="122"/>
                    <a:pt x="6043" y="365"/>
                  </a:cubicBezTo>
                  <a:cubicBezTo>
                    <a:pt x="5660" y="748"/>
                    <a:pt x="5609" y="1360"/>
                    <a:pt x="5915" y="1794"/>
                  </a:cubicBezTo>
                  <a:lnTo>
                    <a:pt x="2163" y="5725"/>
                  </a:lnTo>
                  <a:cubicBezTo>
                    <a:pt x="1958" y="5602"/>
                    <a:pt x="1753" y="5548"/>
                    <a:pt x="1558" y="5548"/>
                  </a:cubicBezTo>
                  <a:cubicBezTo>
                    <a:pt x="662" y="5548"/>
                    <a:pt x="0" y="6689"/>
                    <a:pt x="734" y="7486"/>
                  </a:cubicBezTo>
                  <a:cubicBezTo>
                    <a:pt x="938" y="7690"/>
                    <a:pt x="1211" y="7792"/>
                    <a:pt x="1483" y="7792"/>
                  </a:cubicBezTo>
                  <a:cubicBezTo>
                    <a:pt x="1619" y="7792"/>
                    <a:pt x="1755" y="7767"/>
                    <a:pt x="1883" y="7715"/>
                  </a:cubicBezTo>
                  <a:lnTo>
                    <a:pt x="1883" y="7715"/>
                  </a:lnTo>
                  <a:cubicBezTo>
                    <a:pt x="1730" y="8098"/>
                    <a:pt x="1832" y="8558"/>
                    <a:pt x="2138" y="8838"/>
                  </a:cubicBezTo>
                  <a:cubicBezTo>
                    <a:pt x="2351" y="9040"/>
                    <a:pt x="2620" y="9137"/>
                    <a:pt x="2887" y="9137"/>
                  </a:cubicBezTo>
                  <a:cubicBezTo>
                    <a:pt x="3195" y="9137"/>
                    <a:pt x="3502" y="9008"/>
                    <a:pt x="3720" y="8762"/>
                  </a:cubicBezTo>
                  <a:cubicBezTo>
                    <a:pt x="4103" y="8379"/>
                    <a:pt x="4154" y="7792"/>
                    <a:pt x="3848" y="7333"/>
                  </a:cubicBezTo>
                  <a:lnTo>
                    <a:pt x="7600" y="3428"/>
                  </a:lnTo>
                  <a:cubicBezTo>
                    <a:pt x="7786" y="3541"/>
                    <a:pt x="7997" y="3596"/>
                    <a:pt x="8205" y="3596"/>
                  </a:cubicBezTo>
                  <a:cubicBezTo>
                    <a:pt x="8513" y="3596"/>
                    <a:pt x="8816" y="3477"/>
                    <a:pt x="9029" y="3249"/>
                  </a:cubicBezTo>
                  <a:cubicBezTo>
                    <a:pt x="9488" y="2790"/>
                    <a:pt x="9488" y="2075"/>
                    <a:pt x="9029" y="1641"/>
                  </a:cubicBezTo>
                  <a:cubicBezTo>
                    <a:pt x="8827" y="1456"/>
                    <a:pt x="8557" y="1348"/>
                    <a:pt x="8287" y="1348"/>
                  </a:cubicBezTo>
                  <a:cubicBezTo>
                    <a:pt x="8149" y="1348"/>
                    <a:pt x="8010" y="1376"/>
                    <a:pt x="7881" y="1437"/>
                  </a:cubicBezTo>
                  <a:cubicBezTo>
                    <a:pt x="8034" y="1029"/>
                    <a:pt x="7932" y="595"/>
                    <a:pt x="7625" y="288"/>
                  </a:cubicBezTo>
                  <a:cubicBezTo>
                    <a:pt x="7409" y="96"/>
                    <a:pt x="7136" y="0"/>
                    <a:pt x="6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3203059" y="4683784"/>
              <a:ext cx="251553" cy="326011"/>
            </a:xfrm>
            <a:custGeom>
              <a:rect b="b" l="l" r="r" t="t"/>
              <a:pathLst>
                <a:path extrusionOk="0" h="10123" w="7811">
                  <a:moveTo>
                    <a:pt x="3365" y="1"/>
                  </a:moveTo>
                  <a:cubicBezTo>
                    <a:pt x="3234" y="1"/>
                    <a:pt x="3101" y="25"/>
                    <a:pt x="2974" y="77"/>
                  </a:cubicBezTo>
                  <a:cubicBezTo>
                    <a:pt x="2566" y="230"/>
                    <a:pt x="2311" y="613"/>
                    <a:pt x="2311" y="1022"/>
                  </a:cubicBezTo>
                  <a:cubicBezTo>
                    <a:pt x="2101" y="829"/>
                    <a:pt x="1819" y="721"/>
                    <a:pt x="1539" y="721"/>
                  </a:cubicBezTo>
                  <a:cubicBezTo>
                    <a:pt x="1411" y="721"/>
                    <a:pt x="1283" y="744"/>
                    <a:pt x="1162" y="792"/>
                  </a:cubicBezTo>
                  <a:cubicBezTo>
                    <a:pt x="1" y="1324"/>
                    <a:pt x="445" y="3003"/>
                    <a:pt x="1624" y="3003"/>
                  </a:cubicBezTo>
                  <a:cubicBezTo>
                    <a:pt x="1689" y="3003"/>
                    <a:pt x="1756" y="2997"/>
                    <a:pt x="1826" y="2987"/>
                  </a:cubicBezTo>
                  <a:lnTo>
                    <a:pt x="3816" y="8015"/>
                  </a:lnTo>
                  <a:cubicBezTo>
                    <a:pt x="3357" y="8321"/>
                    <a:pt x="3178" y="8882"/>
                    <a:pt x="3408" y="9393"/>
                  </a:cubicBezTo>
                  <a:cubicBezTo>
                    <a:pt x="3567" y="9851"/>
                    <a:pt x="3991" y="10123"/>
                    <a:pt x="4449" y="10123"/>
                  </a:cubicBezTo>
                  <a:cubicBezTo>
                    <a:pt x="4577" y="10123"/>
                    <a:pt x="4709" y="10101"/>
                    <a:pt x="4837" y="10056"/>
                  </a:cubicBezTo>
                  <a:cubicBezTo>
                    <a:pt x="5220" y="9903"/>
                    <a:pt x="5475" y="9521"/>
                    <a:pt x="5501" y="9112"/>
                  </a:cubicBezTo>
                  <a:cubicBezTo>
                    <a:pt x="5711" y="9305"/>
                    <a:pt x="5992" y="9413"/>
                    <a:pt x="6272" y="9413"/>
                  </a:cubicBezTo>
                  <a:cubicBezTo>
                    <a:pt x="6401" y="9413"/>
                    <a:pt x="6529" y="9390"/>
                    <a:pt x="6649" y="9342"/>
                  </a:cubicBezTo>
                  <a:cubicBezTo>
                    <a:pt x="7811" y="8810"/>
                    <a:pt x="7367" y="7131"/>
                    <a:pt x="6187" y="7131"/>
                  </a:cubicBezTo>
                  <a:cubicBezTo>
                    <a:pt x="6122" y="7131"/>
                    <a:pt x="6055" y="7136"/>
                    <a:pt x="5986" y="7147"/>
                  </a:cubicBezTo>
                  <a:lnTo>
                    <a:pt x="3995" y="2119"/>
                  </a:lnTo>
                  <a:cubicBezTo>
                    <a:pt x="4429" y="1813"/>
                    <a:pt x="4608" y="1251"/>
                    <a:pt x="4403" y="741"/>
                  </a:cubicBezTo>
                  <a:cubicBezTo>
                    <a:pt x="4245"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4004448" y="5006800"/>
              <a:ext cx="251553" cy="325947"/>
            </a:xfrm>
            <a:custGeom>
              <a:rect b="b" l="l" r="r" t="t"/>
              <a:pathLst>
                <a:path extrusionOk="0" h="10121" w="7811">
                  <a:moveTo>
                    <a:pt x="3365" y="1"/>
                  </a:moveTo>
                  <a:cubicBezTo>
                    <a:pt x="3234" y="1"/>
                    <a:pt x="3102" y="26"/>
                    <a:pt x="2975" y="78"/>
                  </a:cubicBezTo>
                  <a:cubicBezTo>
                    <a:pt x="2566" y="231"/>
                    <a:pt x="2311" y="588"/>
                    <a:pt x="2285" y="1022"/>
                  </a:cubicBezTo>
                  <a:cubicBezTo>
                    <a:pt x="2098" y="818"/>
                    <a:pt x="1832" y="716"/>
                    <a:pt x="1554" y="716"/>
                  </a:cubicBezTo>
                  <a:cubicBezTo>
                    <a:pt x="1415" y="716"/>
                    <a:pt x="1273" y="741"/>
                    <a:pt x="1137" y="792"/>
                  </a:cubicBezTo>
                  <a:cubicBezTo>
                    <a:pt x="1" y="1324"/>
                    <a:pt x="444" y="2978"/>
                    <a:pt x="1600" y="2978"/>
                  </a:cubicBezTo>
                  <a:cubicBezTo>
                    <a:pt x="1665" y="2978"/>
                    <a:pt x="1732" y="2972"/>
                    <a:pt x="1801" y="2962"/>
                  </a:cubicBezTo>
                  <a:lnTo>
                    <a:pt x="3817" y="8015"/>
                  </a:lnTo>
                  <a:cubicBezTo>
                    <a:pt x="3357" y="8296"/>
                    <a:pt x="3179" y="8883"/>
                    <a:pt x="3383" y="9393"/>
                  </a:cubicBezTo>
                  <a:cubicBezTo>
                    <a:pt x="3564" y="9836"/>
                    <a:pt x="3999" y="10120"/>
                    <a:pt x="4463" y="10120"/>
                  </a:cubicBezTo>
                  <a:cubicBezTo>
                    <a:pt x="4588" y="10120"/>
                    <a:pt x="4714" y="10100"/>
                    <a:pt x="4838" y="10057"/>
                  </a:cubicBezTo>
                  <a:cubicBezTo>
                    <a:pt x="5221" y="9878"/>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3584849" y="4575156"/>
              <a:ext cx="336220" cy="219026"/>
            </a:xfrm>
            <a:custGeom>
              <a:rect b="b" l="l" r="r" t="t"/>
              <a:pathLst>
                <a:path extrusionOk="0" h="6801" w="10440">
                  <a:moveTo>
                    <a:pt x="1975" y="1"/>
                  </a:moveTo>
                  <a:cubicBezTo>
                    <a:pt x="1522" y="1"/>
                    <a:pt x="1095" y="266"/>
                    <a:pt x="920" y="694"/>
                  </a:cubicBezTo>
                  <a:cubicBezTo>
                    <a:pt x="767" y="1102"/>
                    <a:pt x="869" y="1536"/>
                    <a:pt x="1175" y="1842"/>
                  </a:cubicBezTo>
                  <a:cubicBezTo>
                    <a:pt x="741" y="1868"/>
                    <a:pt x="384" y="2123"/>
                    <a:pt x="205" y="2531"/>
                  </a:cubicBezTo>
                  <a:cubicBezTo>
                    <a:pt x="1" y="3093"/>
                    <a:pt x="307" y="3757"/>
                    <a:pt x="894" y="3961"/>
                  </a:cubicBezTo>
                  <a:cubicBezTo>
                    <a:pt x="1036" y="4017"/>
                    <a:pt x="1181" y="4044"/>
                    <a:pt x="1324" y="4044"/>
                  </a:cubicBezTo>
                  <a:cubicBezTo>
                    <a:pt x="1696" y="4044"/>
                    <a:pt x="2051" y="3859"/>
                    <a:pt x="2272" y="3527"/>
                  </a:cubicBezTo>
                  <a:lnTo>
                    <a:pt x="7326" y="5467"/>
                  </a:lnTo>
                  <a:cubicBezTo>
                    <a:pt x="7224" y="6002"/>
                    <a:pt x="7530" y="6538"/>
                    <a:pt x="8041" y="6717"/>
                  </a:cubicBezTo>
                  <a:cubicBezTo>
                    <a:pt x="8185" y="6774"/>
                    <a:pt x="8333" y="6801"/>
                    <a:pt x="8477" y="6801"/>
                  </a:cubicBezTo>
                  <a:cubicBezTo>
                    <a:pt x="8919" y="6801"/>
                    <a:pt x="9329" y="6547"/>
                    <a:pt x="9521" y="6105"/>
                  </a:cubicBezTo>
                  <a:cubicBezTo>
                    <a:pt x="9674" y="5722"/>
                    <a:pt x="9572" y="5262"/>
                    <a:pt x="9266" y="4982"/>
                  </a:cubicBezTo>
                  <a:cubicBezTo>
                    <a:pt x="9700" y="4956"/>
                    <a:pt x="10057" y="4675"/>
                    <a:pt x="10236" y="4292"/>
                  </a:cubicBezTo>
                  <a:cubicBezTo>
                    <a:pt x="10440" y="3705"/>
                    <a:pt x="10133" y="3067"/>
                    <a:pt x="9546" y="2863"/>
                  </a:cubicBezTo>
                  <a:cubicBezTo>
                    <a:pt x="9405" y="2807"/>
                    <a:pt x="9260" y="2780"/>
                    <a:pt x="9117" y="2780"/>
                  </a:cubicBezTo>
                  <a:cubicBezTo>
                    <a:pt x="8745" y="2780"/>
                    <a:pt x="8390" y="2965"/>
                    <a:pt x="8168" y="3297"/>
                  </a:cubicBezTo>
                  <a:lnTo>
                    <a:pt x="3115" y="1332"/>
                  </a:lnTo>
                  <a:cubicBezTo>
                    <a:pt x="3217" y="796"/>
                    <a:pt x="2911" y="285"/>
                    <a:pt x="2400" y="81"/>
                  </a:cubicBezTo>
                  <a:cubicBezTo>
                    <a:pt x="2261" y="27"/>
                    <a:pt x="2117"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3519280" y="4995882"/>
              <a:ext cx="339312" cy="220797"/>
            </a:xfrm>
            <a:custGeom>
              <a:rect b="b" l="l" r="r" t="t"/>
              <a:pathLst>
                <a:path extrusionOk="0" h="6856" w="10536">
                  <a:moveTo>
                    <a:pt x="8574" y="1"/>
                  </a:moveTo>
                  <a:cubicBezTo>
                    <a:pt x="8429" y="1"/>
                    <a:pt x="8282" y="28"/>
                    <a:pt x="8137" y="85"/>
                  </a:cubicBezTo>
                  <a:cubicBezTo>
                    <a:pt x="7626" y="289"/>
                    <a:pt x="7320" y="799"/>
                    <a:pt x="7422" y="1335"/>
                  </a:cubicBezTo>
                  <a:lnTo>
                    <a:pt x="2394" y="3326"/>
                  </a:lnTo>
                  <a:cubicBezTo>
                    <a:pt x="2152" y="2942"/>
                    <a:pt x="1796" y="2780"/>
                    <a:pt x="1443" y="2780"/>
                  </a:cubicBezTo>
                  <a:cubicBezTo>
                    <a:pt x="715" y="2780"/>
                    <a:pt x="1" y="3471"/>
                    <a:pt x="327" y="4347"/>
                  </a:cubicBezTo>
                  <a:cubicBezTo>
                    <a:pt x="480" y="4755"/>
                    <a:pt x="863" y="5011"/>
                    <a:pt x="1297" y="5036"/>
                  </a:cubicBezTo>
                  <a:cubicBezTo>
                    <a:pt x="991" y="5317"/>
                    <a:pt x="888" y="5776"/>
                    <a:pt x="1042" y="6185"/>
                  </a:cubicBezTo>
                  <a:cubicBezTo>
                    <a:pt x="1233" y="6607"/>
                    <a:pt x="1642" y="6856"/>
                    <a:pt x="2082" y="6856"/>
                  </a:cubicBezTo>
                  <a:cubicBezTo>
                    <a:pt x="2227" y="6856"/>
                    <a:pt x="2376" y="6829"/>
                    <a:pt x="2522" y="6772"/>
                  </a:cubicBezTo>
                  <a:cubicBezTo>
                    <a:pt x="3032" y="6567"/>
                    <a:pt x="3313" y="6057"/>
                    <a:pt x="3237" y="5521"/>
                  </a:cubicBezTo>
                  <a:lnTo>
                    <a:pt x="8264" y="3530"/>
                  </a:lnTo>
                  <a:cubicBezTo>
                    <a:pt x="8480"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2812219" y="4897238"/>
              <a:ext cx="337702" cy="220443"/>
            </a:xfrm>
            <a:custGeom>
              <a:rect b="b" l="l" r="r" t="t"/>
              <a:pathLst>
                <a:path extrusionOk="0" h="6845" w="10486">
                  <a:moveTo>
                    <a:pt x="8444" y="1"/>
                  </a:moveTo>
                  <a:cubicBezTo>
                    <a:pt x="8300" y="1"/>
                    <a:pt x="8154" y="28"/>
                    <a:pt x="8015" y="85"/>
                  </a:cubicBezTo>
                  <a:cubicBezTo>
                    <a:pt x="7504" y="289"/>
                    <a:pt x="7198" y="800"/>
                    <a:pt x="7300" y="1336"/>
                  </a:cubicBezTo>
                  <a:lnTo>
                    <a:pt x="6458" y="1667"/>
                  </a:lnTo>
                  <a:lnTo>
                    <a:pt x="2272" y="3326"/>
                  </a:lnTo>
                  <a:cubicBezTo>
                    <a:pt x="2119" y="3122"/>
                    <a:pt x="1915" y="2944"/>
                    <a:pt x="1660" y="2893"/>
                  </a:cubicBezTo>
                  <a:cubicBezTo>
                    <a:pt x="1561" y="2850"/>
                    <a:pt x="1455" y="2831"/>
                    <a:pt x="1346" y="2831"/>
                  </a:cubicBezTo>
                  <a:cubicBezTo>
                    <a:pt x="1256" y="2831"/>
                    <a:pt x="1165" y="2844"/>
                    <a:pt x="1073" y="2867"/>
                  </a:cubicBezTo>
                  <a:cubicBezTo>
                    <a:pt x="1022" y="2867"/>
                    <a:pt x="945" y="2893"/>
                    <a:pt x="869" y="2918"/>
                  </a:cubicBezTo>
                  <a:cubicBezTo>
                    <a:pt x="307" y="3122"/>
                    <a:pt x="1" y="3760"/>
                    <a:pt x="205" y="4347"/>
                  </a:cubicBezTo>
                  <a:cubicBezTo>
                    <a:pt x="307" y="4603"/>
                    <a:pt x="486" y="4781"/>
                    <a:pt x="741" y="4909"/>
                  </a:cubicBezTo>
                  <a:cubicBezTo>
                    <a:pt x="869" y="4985"/>
                    <a:pt x="1022" y="5011"/>
                    <a:pt x="1175" y="5036"/>
                  </a:cubicBezTo>
                  <a:cubicBezTo>
                    <a:pt x="1098" y="5087"/>
                    <a:pt x="1047" y="5190"/>
                    <a:pt x="996" y="5266"/>
                  </a:cubicBezTo>
                  <a:cubicBezTo>
                    <a:pt x="971" y="5317"/>
                    <a:pt x="945" y="5368"/>
                    <a:pt x="945" y="5419"/>
                  </a:cubicBezTo>
                  <a:cubicBezTo>
                    <a:pt x="894" y="5496"/>
                    <a:pt x="869" y="5598"/>
                    <a:pt x="869" y="5700"/>
                  </a:cubicBezTo>
                  <a:cubicBezTo>
                    <a:pt x="843" y="5879"/>
                    <a:pt x="869" y="6032"/>
                    <a:pt x="945" y="6159"/>
                  </a:cubicBezTo>
                  <a:cubicBezTo>
                    <a:pt x="1022" y="6364"/>
                    <a:pt x="1149" y="6542"/>
                    <a:pt x="1354" y="6670"/>
                  </a:cubicBezTo>
                  <a:cubicBezTo>
                    <a:pt x="1529" y="6787"/>
                    <a:pt x="1737" y="6845"/>
                    <a:pt x="1945" y="6845"/>
                  </a:cubicBezTo>
                  <a:cubicBezTo>
                    <a:pt x="2101" y="6845"/>
                    <a:pt x="2258" y="6812"/>
                    <a:pt x="2400" y="6746"/>
                  </a:cubicBezTo>
                  <a:cubicBezTo>
                    <a:pt x="2604" y="6695"/>
                    <a:pt x="2757" y="6568"/>
                    <a:pt x="2885" y="6415"/>
                  </a:cubicBezTo>
                  <a:cubicBezTo>
                    <a:pt x="3089" y="6159"/>
                    <a:pt x="3191" y="5828"/>
                    <a:pt x="3115" y="5496"/>
                  </a:cubicBezTo>
                  <a:lnTo>
                    <a:pt x="6458" y="4194"/>
                  </a:lnTo>
                  <a:lnTo>
                    <a:pt x="8168" y="3505"/>
                  </a:lnTo>
                  <a:cubicBezTo>
                    <a:pt x="8408" y="3870"/>
                    <a:pt x="8751" y="4024"/>
                    <a:pt x="9090" y="4024"/>
                  </a:cubicBezTo>
                  <a:cubicBezTo>
                    <a:pt x="9795" y="4024"/>
                    <a:pt x="10486" y="3354"/>
                    <a:pt x="10210" y="2510"/>
                  </a:cubicBezTo>
                  <a:cubicBezTo>
                    <a:pt x="10031" y="2101"/>
                    <a:pt x="9674" y="1846"/>
                    <a:pt x="9240" y="1821"/>
                  </a:cubicBezTo>
                  <a:cubicBezTo>
                    <a:pt x="9546" y="1514"/>
                    <a:pt x="9648" y="1080"/>
                    <a:pt x="9495" y="672"/>
                  </a:cubicBezTo>
                  <a:cubicBezTo>
                    <a:pt x="9303" y="250"/>
                    <a:pt x="8881" y="1"/>
                    <a:pt x="8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1494648" y="4329497"/>
              <a:ext cx="296737" cy="295191"/>
            </a:xfrm>
            <a:custGeom>
              <a:rect b="b" l="l" r="r" t="t"/>
              <a:pathLst>
                <a:path extrusionOk="0" h="9166" w="9214">
                  <a:moveTo>
                    <a:pt x="6586" y="0"/>
                  </a:moveTo>
                  <a:cubicBezTo>
                    <a:pt x="6279" y="0"/>
                    <a:pt x="5972" y="128"/>
                    <a:pt x="5743" y="384"/>
                  </a:cubicBezTo>
                  <a:cubicBezTo>
                    <a:pt x="5360" y="767"/>
                    <a:pt x="5309" y="1354"/>
                    <a:pt x="5615" y="1814"/>
                  </a:cubicBezTo>
                  <a:lnTo>
                    <a:pt x="1889" y="5719"/>
                  </a:lnTo>
                  <a:cubicBezTo>
                    <a:pt x="1706" y="5607"/>
                    <a:pt x="1498" y="5552"/>
                    <a:pt x="1293" y="5552"/>
                  </a:cubicBezTo>
                  <a:cubicBezTo>
                    <a:pt x="982" y="5552"/>
                    <a:pt x="675" y="5677"/>
                    <a:pt x="460" y="5923"/>
                  </a:cubicBezTo>
                  <a:cubicBezTo>
                    <a:pt x="0" y="6357"/>
                    <a:pt x="0" y="7071"/>
                    <a:pt x="460" y="7505"/>
                  </a:cubicBezTo>
                  <a:cubicBezTo>
                    <a:pt x="664" y="7709"/>
                    <a:pt x="925" y="7811"/>
                    <a:pt x="1197" y="7811"/>
                  </a:cubicBezTo>
                  <a:cubicBezTo>
                    <a:pt x="1333" y="7811"/>
                    <a:pt x="1472" y="7786"/>
                    <a:pt x="1608" y="7735"/>
                  </a:cubicBezTo>
                  <a:lnTo>
                    <a:pt x="1608" y="7735"/>
                  </a:lnTo>
                  <a:cubicBezTo>
                    <a:pt x="1455" y="8118"/>
                    <a:pt x="1557" y="8577"/>
                    <a:pt x="1863" y="8858"/>
                  </a:cubicBezTo>
                  <a:cubicBezTo>
                    <a:pt x="2080" y="9063"/>
                    <a:pt x="2354" y="9165"/>
                    <a:pt x="2629" y="9165"/>
                  </a:cubicBezTo>
                  <a:cubicBezTo>
                    <a:pt x="2935" y="9165"/>
                    <a:pt x="3242" y="9037"/>
                    <a:pt x="3471" y="8781"/>
                  </a:cubicBezTo>
                  <a:cubicBezTo>
                    <a:pt x="3829" y="8398"/>
                    <a:pt x="3905" y="7811"/>
                    <a:pt x="3599" y="7352"/>
                  </a:cubicBezTo>
                  <a:lnTo>
                    <a:pt x="7325" y="3447"/>
                  </a:lnTo>
                  <a:cubicBezTo>
                    <a:pt x="7508" y="3559"/>
                    <a:pt x="7716" y="3614"/>
                    <a:pt x="7922" y="3614"/>
                  </a:cubicBezTo>
                  <a:cubicBezTo>
                    <a:pt x="8232" y="3614"/>
                    <a:pt x="8540"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2539539" y="4537251"/>
              <a:ext cx="305593" cy="294257"/>
            </a:xfrm>
            <a:custGeom>
              <a:rect b="b" l="l" r="r" t="t"/>
              <a:pathLst>
                <a:path extrusionOk="0" h="9137" w="9489">
                  <a:moveTo>
                    <a:pt x="6866" y="0"/>
                  </a:moveTo>
                  <a:cubicBezTo>
                    <a:pt x="6561" y="0"/>
                    <a:pt x="6259" y="122"/>
                    <a:pt x="6043" y="365"/>
                  </a:cubicBezTo>
                  <a:cubicBezTo>
                    <a:pt x="5660" y="748"/>
                    <a:pt x="5609" y="1360"/>
                    <a:pt x="5916" y="1794"/>
                  </a:cubicBezTo>
                  <a:lnTo>
                    <a:pt x="2164" y="5725"/>
                  </a:lnTo>
                  <a:cubicBezTo>
                    <a:pt x="1959" y="5602"/>
                    <a:pt x="1753" y="5548"/>
                    <a:pt x="1558" y="5548"/>
                  </a:cubicBezTo>
                  <a:cubicBezTo>
                    <a:pt x="662" y="5548"/>
                    <a:pt x="1" y="6689"/>
                    <a:pt x="735" y="7486"/>
                  </a:cubicBezTo>
                  <a:cubicBezTo>
                    <a:pt x="939" y="7690"/>
                    <a:pt x="1211" y="7792"/>
                    <a:pt x="1483" y="7792"/>
                  </a:cubicBezTo>
                  <a:cubicBezTo>
                    <a:pt x="1619" y="7792"/>
                    <a:pt x="1755" y="7767"/>
                    <a:pt x="1883" y="7715"/>
                  </a:cubicBezTo>
                  <a:lnTo>
                    <a:pt x="1883" y="7715"/>
                  </a:lnTo>
                  <a:cubicBezTo>
                    <a:pt x="1730" y="8098"/>
                    <a:pt x="1832" y="8558"/>
                    <a:pt x="2138" y="8838"/>
                  </a:cubicBezTo>
                  <a:cubicBezTo>
                    <a:pt x="2352" y="9040"/>
                    <a:pt x="2620" y="9137"/>
                    <a:pt x="2887" y="9137"/>
                  </a:cubicBezTo>
                  <a:cubicBezTo>
                    <a:pt x="3195" y="9137"/>
                    <a:pt x="3502" y="9008"/>
                    <a:pt x="3721" y="8762"/>
                  </a:cubicBezTo>
                  <a:cubicBezTo>
                    <a:pt x="4103" y="8379"/>
                    <a:pt x="4155" y="7792"/>
                    <a:pt x="3848" y="7333"/>
                  </a:cubicBezTo>
                  <a:lnTo>
                    <a:pt x="7600" y="3428"/>
                  </a:lnTo>
                  <a:cubicBezTo>
                    <a:pt x="7786" y="3541"/>
                    <a:pt x="7997" y="3596"/>
                    <a:pt x="8206" y="3596"/>
                  </a:cubicBezTo>
                  <a:cubicBezTo>
                    <a:pt x="8513" y="3596"/>
                    <a:pt x="8817" y="3477"/>
                    <a:pt x="9029" y="3249"/>
                  </a:cubicBezTo>
                  <a:cubicBezTo>
                    <a:pt x="9489" y="2790"/>
                    <a:pt x="9489" y="2075"/>
                    <a:pt x="9029" y="1641"/>
                  </a:cubicBezTo>
                  <a:cubicBezTo>
                    <a:pt x="8827" y="1456"/>
                    <a:pt x="8558" y="1348"/>
                    <a:pt x="8288" y="1348"/>
                  </a:cubicBezTo>
                  <a:cubicBezTo>
                    <a:pt x="8149" y="1348"/>
                    <a:pt x="8011" y="1376"/>
                    <a:pt x="7881" y="1437"/>
                  </a:cubicBezTo>
                  <a:cubicBezTo>
                    <a:pt x="8034" y="1029"/>
                    <a:pt x="7932" y="595"/>
                    <a:pt x="7626" y="288"/>
                  </a:cubicBezTo>
                  <a:cubicBezTo>
                    <a:pt x="7409" y="96"/>
                    <a:pt x="7137" y="0"/>
                    <a:pt x="6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1661921" y="4683784"/>
              <a:ext cx="251521" cy="326011"/>
            </a:xfrm>
            <a:custGeom>
              <a:rect b="b" l="l" r="r" t="t"/>
              <a:pathLst>
                <a:path extrusionOk="0" h="10123" w="7810">
                  <a:moveTo>
                    <a:pt x="3364" y="1"/>
                  </a:moveTo>
                  <a:cubicBezTo>
                    <a:pt x="3233" y="1"/>
                    <a:pt x="3101" y="25"/>
                    <a:pt x="2973" y="77"/>
                  </a:cubicBezTo>
                  <a:cubicBezTo>
                    <a:pt x="2565" y="230"/>
                    <a:pt x="2310" y="613"/>
                    <a:pt x="2284" y="1022"/>
                  </a:cubicBezTo>
                  <a:cubicBezTo>
                    <a:pt x="2092" y="829"/>
                    <a:pt x="1816" y="721"/>
                    <a:pt x="1538" y="721"/>
                  </a:cubicBezTo>
                  <a:cubicBezTo>
                    <a:pt x="1410" y="721"/>
                    <a:pt x="1282" y="744"/>
                    <a:pt x="1161" y="792"/>
                  </a:cubicBezTo>
                  <a:cubicBezTo>
                    <a:pt x="0" y="1324"/>
                    <a:pt x="444" y="3003"/>
                    <a:pt x="1623" y="3003"/>
                  </a:cubicBezTo>
                  <a:cubicBezTo>
                    <a:pt x="1688" y="3003"/>
                    <a:pt x="1756" y="2997"/>
                    <a:pt x="1825" y="2987"/>
                  </a:cubicBezTo>
                  <a:lnTo>
                    <a:pt x="3816" y="8015"/>
                  </a:lnTo>
                  <a:cubicBezTo>
                    <a:pt x="3356" y="8321"/>
                    <a:pt x="3178" y="8882"/>
                    <a:pt x="3407" y="9393"/>
                  </a:cubicBezTo>
                  <a:cubicBezTo>
                    <a:pt x="3567" y="9851"/>
                    <a:pt x="3990" y="10123"/>
                    <a:pt x="4448" y="10123"/>
                  </a:cubicBezTo>
                  <a:cubicBezTo>
                    <a:pt x="4577" y="10123"/>
                    <a:pt x="4708" y="10101"/>
                    <a:pt x="4837" y="10056"/>
                  </a:cubicBezTo>
                  <a:cubicBezTo>
                    <a:pt x="5219" y="9903"/>
                    <a:pt x="5475" y="9521"/>
                    <a:pt x="5500" y="9112"/>
                  </a:cubicBezTo>
                  <a:cubicBezTo>
                    <a:pt x="5710" y="9305"/>
                    <a:pt x="5992" y="9413"/>
                    <a:pt x="6271" y="9413"/>
                  </a:cubicBezTo>
                  <a:cubicBezTo>
                    <a:pt x="6400" y="9413"/>
                    <a:pt x="6528" y="9390"/>
                    <a:pt x="6649" y="9342"/>
                  </a:cubicBezTo>
                  <a:cubicBezTo>
                    <a:pt x="7810" y="8810"/>
                    <a:pt x="7366" y="7131"/>
                    <a:pt x="6187" y="7131"/>
                  </a:cubicBezTo>
                  <a:cubicBezTo>
                    <a:pt x="6122" y="7131"/>
                    <a:pt x="6054" y="7136"/>
                    <a:pt x="5985" y="7147"/>
                  </a:cubicBezTo>
                  <a:lnTo>
                    <a:pt x="3994" y="2119"/>
                  </a:lnTo>
                  <a:cubicBezTo>
                    <a:pt x="4428" y="1813"/>
                    <a:pt x="4607" y="1251"/>
                    <a:pt x="4403" y="741"/>
                  </a:cubicBezTo>
                  <a:cubicBezTo>
                    <a:pt x="4245" y="287"/>
                    <a:pt x="3812" y="1"/>
                    <a:pt x="3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2463310" y="5006800"/>
              <a:ext cx="251521" cy="325947"/>
            </a:xfrm>
            <a:custGeom>
              <a:rect b="b" l="l" r="r" t="t"/>
              <a:pathLst>
                <a:path extrusionOk="0" h="10121" w="7810">
                  <a:moveTo>
                    <a:pt x="3365" y="1"/>
                  </a:moveTo>
                  <a:cubicBezTo>
                    <a:pt x="3233" y="1"/>
                    <a:pt x="3101" y="26"/>
                    <a:pt x="2974" y="78"/>
                  </a:cubicBezTo>
                  <a:cubicBezTo>
                    <a:pt x="2566" y="231"/>
                    <a:pt x="2310" y="588"/>
                    <a:pt x="2285" y="1022"/>
                  </a:cubicBezTo>
                  <a:cubicBezTo>
                    <a:pt x="2098" y="818"/>
                    <a:pt x="1831" y="716"/>
                    <a:pt x="1553" y="716"/>
                  </a:cubicBezTo>
                  <a:cubicBezTo>
                    <a:pt x="1414" y="716"/>
                    <a:pt x="1272" y="741"/>
                    <a:pt x="1136" y="792"/>
                  </a:cubicBezTo>
                  <a:cubicBezTo>
                    <a:pt x="0" y="1324"/>
                    <a:pt x="444" y="2978"/>
                    <a:pt x="1600" y="2978"/>
                  </a:cubicBezTo>
                  <a:cubicBezTo>
                    <a:pt x="1664" y="2978"/>
                    <a:pt x="1731" y="2972"/>
                    <a:pt x="1800" y="2962"/>
                  </a:cubicBezTo>
                  <a:lnTo>
                    <a:pt x="3816" y="8015"/>
                  </a:lnTo>
                  <a:cubicBezTo>
                    <a:pt x="3357" y="8296"/>
                    <a:pt x="3178" y="8883"/>
                    <a:pt x="3382" y="9393"/>
                  </a:cubicBezTo>
                  <a:cubicBezTo>
                    <a:pt x="3563" y="9836"/>
                    <a:pt x="3999" y="10120"/>
                    <a:pt x="4463" y="10120"/>
                  </a:cubicBezTo>
                  <a:cubicBezTo>
                    <a:pt x="4587" y="10120"/>
                    <a:pt x="4713" y="10100"/>
                    <a:pt x="4837" y="10057"/>
                  </a:cubicBezTo>
                  <a:cubicBezTo>
                    <a:pt x="5220" y="9878"/>
                    <a:pt x="5501" y="9521"/>
                    <a:pt x="5501" y="9087"/>
                  </a:cubicBezTo>
                  <a:cubicBezTo>
                    <a:pt x="5705" y="9291"/>
                    <a:pt x="5977" y="9393"/>
                    <a:pt x="6249" y="9393"/>
                  </a:cubicBezTo>
                  <a:cubicBezTo>
                    <a:pt x="6385" y="9393"/>
                    <a:pt x="6522" y="9368"/>
                    <a:pt x="6649" y="9317"/>
                  </a:cubicBezTo>
                  <a:cubicBezTo>
                    <a:pt x="7809" y="8785"/>
                    <a:pt x="7367" y="7131"/>
                    <a:pt x="6211" y="7131"/>
                  </a:cubicBezTo>
                  <a:cubicBezTo>
                    <a:pt x="6147" y="7131"/>
                    <a:pt x="6080" y="7136"/>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2043711" y="4575156"/>
              <a:ext cx="336188" cy="219026"/>
            </a:xfrm>
            <a:custGeom>
              <a:rect b="b" l="l" r="r" t="t"/>
              <a:pathLst>
                <a:path extrusionOk="0" h="6801" w="10439">
                  <a:moveTo>
                    <a:pt x="1975" y="1"/>
                  </a:moveTo>
                  <a:cubicBezTo>
                    <a:pt x="1521" y="1"/>
                    <a:pt x="1094" y="266"/>
                    <a:pt x="919" y="694"/>
                  </a:cubicBezTo>
                  <a:cubicBezTo>
                    <a:pt x="766" y="1102"/>
                    <a:pt x="868" y="1536"/>
                    <a:pt x="1174" y="1842"/>
                  </a:cubicBezTo>
                  <a:cubicBezTo>
                    <a:pt x="740" y="1868"/>
                    <a:pt x="383" y="2123"/>
                    <a:pt x="204" y="2531"/>
                  </a:cubicBezTo>
                  <a:cubicBezTo>
                    <a:pt x="0" y="3093"/>
                    <a:pt x="307" y="3757"/>
                    <a:pt x="894"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99" y="81"/>
                  </a:cubicBezTo>
                  <a:cubicBezTo>
                    <a:pt x="2260" y="27"/>
                    <a:pt x="2116"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1978110" y="4995882"/>
              <a:ext cx="339344" cy="220797"/>
            </a:xfrm>
            <a:custGeom>
              <a:rect b="b" l="l" r="r" t="t"/>
              <a:pathLst>
                <a:path extrusionOk="0" h="6856" w="10537">
                  <a:moveTo>
                    <a:pt x="8574" y="1"/>
                  </a:moveTo>
                  <a:cubicBezTo>
                    <a:pt x="8430" y="1"/>
                    <a:pt x="8282" y="28"/>
                    <a:pt x="8137" y="85"/>
                  </a:cubicBezTo>
                  <a:cubicBezTo>
                    <a:pt x="7627" y="289"/>
                    <a:pt x="7320" y="799"/>
                    <a:pt x="7423" y="1335"/>
                  </a:cubicBezTo>
                  <a:lnTo>
                    <a:pt x="2395"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3"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7" y="697"/>
                  </a:cubicBezTo>
                  <a:cubicBezTo>
                    <a:pt x="9425" y="255"/>
                    <a:pt x="9015" y="1"/>
                    <a:pt x="8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7" name="Shape 137"/>
        <p:cNvGrpSpPr/>
        <p:nvPr/>
      </p:nvGrpSpPr>
      <p:grpSpPr>
        <a:xfrm>
          <a:off x="0" y="0"/>
          <a:ext cx="0" cy="0"/>
          <a:chOff x="0" y="0"/>
          <a:chExt cx="0" cy="0"/>
        </a:xfrm>
      </p:grpSpPr>
      <p:sp>
        <p:nvSpPr>
          <p:cNvPr id="138" name="Google Shape;13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bg>
      <p:bgPr>
        <a:solidFill>
          <a:schemeClr val="dk2"/>
        </a:solidFill>
      </p:bgPr>
    </p:bg>
    <p:spTree>
      <p:nvGrpSpPr>
        <p:cNvPr id="139" name="Shape 139"/>
        <p:cNvGrpSpPr/>
        <p:nvPr/>
      </p:nvGrpSpPr>
      <p:grpSpPr>
        <a:xfrm>
          <a:off x="0" y="0"/>
          <a:ext cx="0" cy="0"/>
          <a:chOff x="0" y="0"/>
          <a:chExt cx="0" cy="0"/>
        </a:xfrm>
      </p:grpSpPr>
      <p:sp>
        <p:nvSpPr>
          <p:cNvPr id="140" name="Google Shape;140;p13"/>
          <p:cNvSpPr/>
          <p:nvPr/>
        </p:nvSpPr>
        <p:spPr>
          <a:xfrm rot="10680086">
            <a:off x="-4039565" y="-387675"/>
            <a:ext cx="17944001" cy="1815659"/>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txBox="1"/>
          <p:nvPr>
            <p:ph type="title"/>
          </p:nvPr>
        </p:nvSpPr>
        <p:spPr>
          <a:xfrm>
            <a:off x="598475" y="435163"/>
            <a:ext cx="7939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2" name="Google Shape;142;p13"/>
          <p:cNvSpPr txBox="1"/>
          <p:nvPr>
            <p:ph idx="2" type="title"/>
          </p:nvPr>
        </p:nvSpPr>
        <p:spPr>
          <a:xfrm>
            <a:off x="844400" y="2008848"/>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3" name="Google Shape;143;p13"/>
          <p:cNvSpPr txBox="1"/>
          <p:nvPr>
            <p:ph idx="1" type="subTitle"/>
          </p:nvPr>
        </p:nvSpPr>
        <p:spPr>
          <a:xfrm>
            <a:off x="992950" y="2457725"/>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3"/>
          <p:cNvSpPr txBox="1"/>
          <p:nvPr>
            <p:ph idx="3" type="title"/>
          </p:nvPr>
        </p:nvSpPr>
        <p:spPr>
          <a:xfrm>
            <a:off x="3433643" y="2008848"/>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5" name="Google Shape;145;p13"/>
          <p:cNvSpPr txBox="1"/>
          <p:nvPr>
            <p:ph idx="4" type="subTitle"/>
          </p:nvPr>
        </p:nvSpPr>
        <p:spPr>
          <a:xfrm>
            <a:off x="3582150" y="2457725"/>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3"/>
          <p:cNvSpPr txBox="1"/>
          <p:nvPr>
            <p:ph idx="5" type="title"/>
          </p:nvPr>
        </p:nvSpPr>
        <p:spPr>
          <a:xfrm>
            <a:off x="6022897" y="2008848"/>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7" name="Google Shape;147;p13"/>
          <p:cNvSpPr txBox="1"/>
          <p:nvPr>
            <p:ph idx="6" type="subTitle"/>
          </p:nvPr>
        </p:nvSpPr>
        <p:spPr>
          <a:xfrm>
            <a:off x="6171350" y="2457725"/>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13"/>
          <p:cNvSpPr txBox="1"/>
          <p:nvPr>
            <p:ph idx="7" type="title"/>
          </p:nvPr>
        </p:nvSpPr>
        <p:spPr>
          <a:xfrm>
            <a:off x="844400" y="3559673"/>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9" name="Google Shape;149;p13"/>
          <p:cNvSpPr txBox="1"/>
          <p:nvPr>
            <p:ph idx="8" type="subTitle"/>
          </p:nvPr>
        </p:nvSpPr>
        <p:spPr>
          <a:xfrm>
            <a:off x="992950" y="4008550"/>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13"/>
          <p:cNvSpPr txBox="1"/>
          <p:nvPr>
            <p:ph idx="9" type="title"/>
          </p:nvPr>
        </p:nvSpPr>
        <p:spPr>
          <a:xfrm>
            <a:off x="3433643" y="3559673"/>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1" name="Google Shape;151;p13"/>
          <p:cNvSpPr txBox="1"/>
          <p:nvPr>
            <p:ph idx="13" type="subTitle"/>
          </p:nvPr>
        </p:nvSpPr>
        <p:spPr>
          <a:xfrm>
            <a:off x="3582150" y="4008550"/>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3"/>
          <p:cNvSpPr txBox="1"/>
          <p:nvPr>
            <p:ph idx="14" type="title"/>
          </p:nvPr>
        </p:nvSpPr>
        <p:spPr>
          <a:xfrm>
            <a:off x="6022897" y="3559673"/>
            <a:ext cx="22767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3" name="Google Shape;153;p13"/>
          <p:cNvSpPr txBox="1"/>
          <p:nvPr>
            <p:ph idx="15" type="subTitle"/>
          </p:nvPr>
        </p:nvSpPr>
        <p:spPr>
          <a:xfrm>
            <a:off x="6171351" y="4008550"/>
            <a:ext cx="1979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
    <p:spTree>
      <p:nvGrpSpPr>
        <p:cNvPr id="155" name="Shape 155"/>
        <p:cNvGrpSpPr/>
        <p:nvPr/>
      </p:nvGrpSpPr>
      <p:grpSpPr>
        <a:xfrm>
          <a:off x="0" y="0"/>
          <a:ext cx="0" cy="0"/>
          <a:chOff x="0" y="0"/>
          <a:chExt cx="0" cy="0"/>
        </a:xfrm>
      </p:grpSpPr>
      <p:sp>
        <p:nvSpPr>
          <p:cNvPr id="156" name="Google Shape;156;p14"/>
          <p:cNvSpPr txBox="1"/>
          <p:nvPr>
            <p:ph type="title"/>
          </p:nvPr>
        </p:nvSpPr>
        <p:spPr>
          <a:xfrm>
            <a:off x="593500" y="432408"/>
            <a:ext cx="794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7" name="Google Shape;157;p14"/>
          <p:cNvSpPr txBox="1"/>
          <p:nvPr>
            <p:ph idx="2" type="title"/>
          </p:nvPr>
        </p:nvSpPr>
        <p:spPr>
          <a:xfrm>
            <a:off x="950550" y="1974950"/>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58" name="Google Shape;158;p14"/>
          <p:cNvSpPr txBox="1"/>
          <p:nvPr>
            <p:ph idx="1" type="subTitle"/>
          </p:nvPr>
        </p:nvSpPr>
        <p:spPr>
          <a:xfrm>
            <a:off x="931925" y="2439225"/>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59" name="Google Shape;159;p14"/>
          <p:cNvSpPr txBox="1"/>
          <p:nvPr>
            <p:ph idx="3" type="title"/>
          </p:nvPr>
        </p:nvSpPr>
        <p:spPr>
          <a:xfrm>
            <a:off x="3516850" y="3502066"/>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60" name="Google Shape;160;p14"/>
          <p:cNvSpPr txBox="1"/>
          <p:nvPr>
            <p:ph idx="4" type="subTitle"/>
          </p:nvPr>
        </p:nvSpPr>
        <p:spPr>
          <a:xfrm>
            <a:off x="3498163" y="3966362"/>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61" name="Google Shape;161;p14"/>
          <p:cNvSpPr txBox="1"/>
          <p:nvPr>
            <p:ph idx="5" type="title"/>
          </p:nvPr>
        </p:nvSpPr>
        <p:spPr>
          <a:xfrm>
            <a:off x="6083150" y="1974950"/>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62" name="Google Shape;162;p14"/>
          <p:cNvSpPr txBox="1"/>
          <p:nvPr>
            <p:ph idx="6" type="subTitle"/>
          </p:nvPr>
        </p:nvSpPr>
        <p:spPr>
          <a:xfrm>
            <a:off x="6064400" y="2439225"/>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163" name="Google Shape;16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9">
    <p:spTree>
      <p:nvGrpSpPr>
        <p:cNvPr id="164" name="Shape 164"/>
        <p:cNvGrpSpPr/>
        <p:nvPr/>
      </p:nvGrpSpPr>
      <p:grpSpPr>
        <a:xfrm>
          <a:off x="0" y="0"/>
          <a:ext cx="0" cy="0"/>
          <a:chOff x="0" y="0"/>
          <a:chExt cx="0" cy="0"/>
        </a:xfrm>
      </p:grpSpPr>
      <p:sp>
        <p:nvSpPr>
          <p:cNvPr id="165" name="Google Shape;165;p15"/>
          <p:cNvSpPr txBox="1"/>
          <p:nvPr>
            <p:ph type="title"/>
          </p:nvPr>
        </p:nvSpPr>
        <p:spPr>
          <a:xfrm>
            <a:off x="599550" y="432408"/>
            <a:ext cx="794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6" name="Google Shape;166;p15"/>
          <p:cNvSpPr txBox="1"/>
          <p:nvPr>
            <p:ph idx="2" type="title"/>
          </p:nvPr>
        </p:nvSpPr>
        <p:spPr>
          <a:xfrm>
            <a:off x="950550" y="3502075"/>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67" name="Google Shape;167;p15"/>
          <p:cNvSpPr txBox="1"/>
          <p:nvPr>
            <p:ph idx="1" type="subTitle"/>
          </p:nvPr>
        </p:nvSpPr>
        <p:spPr>
          <a:xfrm>
            <a:off x="931925" y="3966350"/>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168" name="Google Shape;168;p15"/>
          <p:cNvSpPr txBox="1"/>
          <p:nvPr>
            <p:ph idx="3" type="title"/>
          </p:nvPr>
        </p:nvSpPr>
        <p:spPr>
          <a:xfrm>
            <a:off x="3516850" y="3502066"/>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69" name="Google Shape;169;p15"/>
          <p:cNvSpPr txBox="1"/>
          <p:nvPr>
            <p:ph idx="4" type="subTitle"/>
          </p:nvPr>
        </p:nvSpPr>
        <p:spPr>
          <a:xfrm>
            <a:off x="3498163" y="3966362"/>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170" name="Google Shape;170;p15"/>
          <p:cNvSpPr txBox="1"/>
          <p:nvPr>
            <p:ph idx="5" type="title"/>
          </p:nvPr>
        </p:nvSpPr>
        <p:spPr>
          <a:xfrm>
            <a:off x="6083150" y="3502075"/>
            <a:ext cx="211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1" name="Google Shape;171;p15"/>
          <p:cNvSpPr txBox="1"/>
          <p:nvPr>
            <p:ph idx="6" type="subTitle"/>
          </p:nvPr>
        </p:nvSpPr>
        <p:spPr>
          <a:xfrm>
            <a:off x="6064400" y="3966350"/>
            <a:ext cx="2147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172" name="Google Shape;172;p15"/>
          <p:cNvSpPr/>
          <p:nvPr/>
        </p:nvSpPr>
        <p:spPr>
          <a:xfrm rot="10740124">
            <a:off x="-4047229" y="2483671"/>
            <a:ext cx="17944009" cy="931344"/>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3">
    <p:spTree>
      <p:nvGrpSpPr>
        <p:cNvPr id="174" name="Shape 174"/>
        <p:cNvGrpSpPr/>
        <p:nvPr/>
      </p:nvGrpSpPr>
      <p:grpSpPr>
        <a:xfrm>
          <a:off x="0" y="0"/>
          <a:ext cx="0" cy="0"/>
          <a:chOff x="0" y="0"/>
          <a:chExt cx="0" cy="0"/>
        </a:xfrm>
      </p:grpSpPr>
      <p:sp>
        <p:nvSpPr>
          <p:cNvPr id="175" name="Google Shape;175;p16"/>
          <p:cNvSpPr txBox="1"/>
          <p:nvPr>
            <p:ph idx="1" type="subTitle"/>
          </p:nvPr>
        </p:nvSpPr>
        <p:spPr>
          <a:xfrm>
            <a:off x="4841926" y="3755909"/>
            <a:ext cx="139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16"/>
          <p:cNvSpPr txBox="1"/>
          <p:nvPr>
            <p:ph idx="2" type="subTitle"/>
          </p:nvPr>
        </p:nvSpPr>
        <p:spPr>
          <a:xfrm>
            <a:off x="6772575" y="3755909"/>
            <a:ext cx="13899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16"/>
          <p:cNvSpPr txBox="1"/>
          <p:nvPr>
            <p:ph idx="3" type="subTitle"/>
          </p:nvPr>
        </p:nvSpPr>
        <p:spPr>
          <a:xfrm>
            <a:off x="981375" y="3755909"/>
            <a:ext cx="13902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78" name="Google Shape;178;p16"/>
          <p:cNvSpPr txBox="1"/>
          <p:nvPr>
            <p:ph idx="4" type="subTitle"/>
          </p:nvPr>
        </p:nvSpPr>
        <p:spPr>
          <a:xfrm>
            <a:off x="2911652" y="3755909"/>
            <a:ext cx="13902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16"/>
          <p:cNvSpPr txBox="1"/>
          <p:nvPr>
            <p:ph type="title"/>
          </p:nvPr>
        </p:nvSpPr>
        <p:spPr>
          <a:xfrm>
            <a:off x="605800" y="431849"/>
            <a:ext cx="793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80" name="Google Shape;180;p16"/>
          <p:cNvSpPr txBox="1"/>
          <p:nvPr>
            <p:ph hasCustomPrompt="1" idx="5" type="title"/>
          </p:nvPr>
        </p:nvSpPr>
        <p:spPr>
          <a:xfrm>
            <a:off x="901571" y="3079117"/>
            <a:ext cx="1549800" cy="67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4500">
                <a:solidFill>
                  <a:schemeClr val="accent3"/>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1" name="Google Shape;181;p16"/>
          <p:cNvSpPr txBox="1"/>
          <p:nvPr>
            <p:ph hasCustomPrompt="1" idx="6" type="title"/>
          </p:nvPr>
        </p:nvSpPr>
        <p:spPr>
          <a:xfrm>
            <a:off x="2831925" y="3096667"/>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4500">
                <a:solidFill>
                  <a:schemeClr val="accent3"/>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2" name="Google Shape;182;p16"/>
          <p:cNvSpPr txBox="1"/>
          <p:nvPr>
            <p:ph hasCustomPrompt="1" idx="7" type="title"/>
          </p:nvPr>
        </p:nvSpPr>
        <p:spPr>
          <a:xfrm>
            <a:off x="4762264" y="3096667"/>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4500">
                <a:solidFill>
                  <a:schemeClr val="accent3"/>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3" name="Google Shape;183;p16"/>
          <p:cNvSpPr txBox="1"/>
          <p:nvPr>
            <p:ph hasCustomPrompt="1" idx="8" type="title"/>
          </p:nvPr>
        </p:nvSpPr>
        <p:spPr>
          <a:xfrm>
            <a:off x="6692635" y="3096667"/>
            <a:ext cx="1549800" cy="64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4500">
                <a:solidFill>
                  <a:schemeClr val="accent3"/>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4" name="Google Shape;18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4">
    <p:spTree>
      <p:nvGrpSpPr>
        <p:cNvPr id="185" name="Shape 185"/>
        <p:cNvGrpSpPr/>
        <p:nvPr/>
      </p:nvGrpSpPr>
      <p:grpSpPr>
        <a:xfrm>
          <a:off x="0" y="0"/>
          <a:ext cx="0" cy="0"/>
          <a:chOff x="0" y="0"/>
          <a:chExt cx="0" cy="0"/>
        </a:xfrm>
      </p:grpSpPr>
      <p:sp>
        <p:nvSpPr>
          <p:cNvPr id="186" name="Google Shape;186;p17"/>
          <p:cNvSpPr txBox="1"/>
          <p:nvPr>
            <p:ph type="title"/>
          </p:nvPr>
        </p:nvSpPr>
        <p:spPr>
          <a:xfrm>
            <a:off x="4451298" y="1541973"/>
            <a:ext cx="3966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2000">
                <a:solidFill>
                  <a:schemeClr val="lt2"/>
                </a:solidFill>
              </a:defRPr>
            </a:lvl1pPr>
            <a:lvl2pPr lvl="1" rtl="0" algn="ctr">
              <a:spcBef>
                <a:spcPts val="0"/>
              </a:spcBef>
              <a:spcAft>
                <a:spcPts val="0"/>
              </a:spcAft>
              <a:buSzPts val="3500"/>
              <a:buChar char="○"/>
              <a:defRPr/>
            </a:lvl2pPr>
            <a:lvl3pPr lvl="2" rtl="0" algn="ctr">
              <a:spcBef>
                <a:spcPts val="0"/>
              </a:spcBef>
              <a:spcAft>
                <a:spcPts val="0"/>
              </a:spcAft>
              <a:buSzPts val="3500"/>
              <a:buChar char="■"/>
              <a:defRPr/>
            </a:lvl3pPr>
            <a:lvl4pPr lvl="3" rtl="0" algn="ctr">
              <a:spcBef>
                <a:spcPts val="0"/>
              </a:spcBef>
              <a:spcAft>
                <a:spcPts val="0"/>
              </a:spcAft>
              <a:buSzPts val="3500"/>
              <a:buChar char="●"/>
              <a:defRPr/>
            </a:lvl4pPr>
            <a:lvl5pPr lvl="4" rtl="0" algn="ctr">
              <a:spcBef>
                <a:spcPts val="0"/>
              </a:spcBef>
              <a:spcAft>
                <a:spcPts val="0"/>
              </a:spcAft>
              <a:buSzPts val="3500"/>
              <a:buChar char="○"/>
              <a:defRPr/>
            </a:lvl5pPr>
            <a:lvl6pPr lvl="5" rtl="0" algn="ctr">
              <a:spcBef>
                <a:spcPts val="0"/>
              </a:spcBef>
              <a:spcAft>
                <a:spcPts val="0"/>
              </a:spcAft>
              <a:buSzPts val="3500"/>
              <a:buChar char="■"/>
              <a:defRPr/>
            </a:lvl6pPr>
            <a:lvl7pPr lvl="6" rtl="0" algn="ctr">
              <a:spcBef>
                <a:spcPts val="0"/>
              </a:spcBef>
              <a:spcAft>
                <a:spcPts val="0"/>
              </a:spcAft>
              <a:buSzPts val="3500"/>
              <a:buChar char="●"/>
              <a:defRPr/>
            </a:lvl7pPr>
            <a:lvl8pPr lvl="7" rtl="0" algn="ctr">
              <a:spcBef>
                <a:spcPts val="0"/>
              </a:spcBef>
              <a:spcAft>
                <a:spcPts val="0"/>
              </a:spcAft>
              <a:buSzPts val="3500"/>
              <a:buChar char="○"/>
              <a:defRPr/>
            </a:lvl8pPr>
            <a:lvl9pPr lvl="8" rtl="0" algn="ctr">
              <a:spcBef>
                <a:spcPts val="0"/>
              </a:spcBef>
              <a:spcAft>
                <a:spcPts val="0"/>
              </a:spcAft>
              <a:buSzPts val="3500"/>
              <a:buChar char="■"/>
              <a:defRPr/>
            </a:lvl9pPr>
          </a:lstStyle>
          <a:p/>
        </p:txBody>
      </p:sp>
      <p:sp>
        <p:nvSpPr>
          <p:cNvPr id="187" name="Google Shape;187;p17"/>
          <p:cNvSpPr txBox="1"/>
          <p:nvPr>
            <p:ph idx="1" type="subTitle"/>
          </p:nvPr>
        </p:nvSpPr>
        <p:spPr>
          <a:xfrm>
            <a:off x="4464250" y="1900720"/>
            <a:ext cx="3966000" cy="5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7"/>
          <p:cNvSpPr txBox="1"/>
          <p:nvPr>
            <p:ph idx="2" type="title"/>
          </p:nvPr>
        </p:nvSpPr>
        <p:spPr>
          <a:xfrm>
            <a:off x="4451298" y="2572571"/>
            <a:ext cx="3966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2000">
                <a:solidFill>
                  <a:schemeClr val="lt2"/>
                </a:solidFill>
              </a:defRPr>
            </a:lvl1pPr>
            <a:lvl2pPr lvl="1" rtl="0" algn="ctr">
              <a:spcBef>
                <a:spcPts val="0"/>
              </a:spcBef>
              <a:spcAft>
                <a:spcPts val="0"/>
              </a:spcAft>
              <a:buSzPts val="3500"/>
              <a:buChar char="○"/>
              <a:defRPr/>
            </a:lvl2pPr>
            <a:lvl3pPr lvl="2" rtl="0" algn="ctr">
              <a:spcBef>
                <a:spcPts val="0"/>
              </a:spcBef>
              <a:spcAft>
                <a:spcPts val="0"/>
              </a:spcAft>
              <a:buSzPts val="3500"/>
              <a:buChar char="■"/>
              <a:defRPr/>
            </a:lvl3pPr>
            <a:lvl4pPr lvl="3" rtl="0" algn="ctr">
              <a:spcBef>
                <a:spcPts val="0"/>
              </a:spcBef>
              <a:spcAft>
                <a:spcPts val="0"/>
              </a:spcAft>
              <a:buSzPts val="3500"/>
              <a:buChar char="●"/>
              <a:defRPr/>
            </a:lvl4pPr>
            <a:lvl5pPr lvl="4" rtl="0" algn="ctr">
              <a:spcBef>
                <a:spcPts val="0"/>
              </a:spcBef>
              <a:spcAft>
                <a:spcPts val="0"/>
              </a:spcAft>
              <a:buSzPts val="3500"/>
              <a:buChar char="○"/>
              <a:defRPr/>
            </a:lvl5pPr>
            <a:lvl6pPr lvl="5" rtl="0" algn="ctr">
              <a:spcBef>
                <a:spcPts val="0"/>
              </a:spcBef>
              <a:spcAft>
                <a:spcPts val="0"/>
              </a:spcAft>
              <a:buSzPts val="3500"/>
              <a:buChar char="■"/>
              <a:defRPr/>
            </a:lvl6pPr>
            <a:lvl7pPr lvl="6" rtl="0" algn="ctr">
              <a:spcBef>
                <a:spcPts val="0"/>
              </a:spcBef>
              <a:spcAft>
                <a:spcPts val="0"/>
              </a:spcAft>
              <a:buSzPts val="3500"/>
              <a:buChar char="●"/>
              <a:defRPr/>
            </a:lvl7pPr>
            <a:lvl8pPr lvl="7" rtl="0" algn="ctr">
              <a:spcBef>
                <a:spcPts val="0"/>
              </a:spcBef>
              <a:spcAft>
                <a:spcPts val="0"/>
              </a:spcAft>
              <a:buSzPts val="3500"/>
              <a:buChar char="○"/>
              <a:defRPr/>
            </a:lvl8pPr>
            <a:lvl9pPr lvl="8" rtl="0" algn="ctr">
              <a:spcBef>
                <a:spcPts val="0"/>
              </a:spcBef>
              <a:spcAft>
                <a:spcPts val="0"/>
              </a:spcAft>
              <a:buSzPts val="3500"/>
              <a:buChar char="■"/>
              <a:defRPr/>
            </a:lvl9pPr>
          </a:lstStyle>
          <a:p/>
        </p:txBody>
      </p:sp>
      <p:sp>
        <p:nvSpPr>
          <p:cNvPr id="189" name="Google Shape;189;p17"/>
          <p:cNvSpPr txBox="1"/>
          <p:nvPr>
            <p:ph idx="3" type="subTitle"/>
          </p:nvPr>
        </p:nvSpPr>
        <p:spPr>
          <a:xfrm>
            <a:off x="4464250" y="2931323"/>
            <a:ext cx="3966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17"/>
          <p:cNvSpPr txBox="1"/>
          <p:nvPr>
            <p:ph idx="4" type="title"/>
          </p:nvPr>
        </p:nvSpPr>
        <p:spPr>
          <a:xfrm>
            <a:off x="4451328" y="3603170"/>
            <a:ext cx="3966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2000">
                <a:solidFill>
                  <a:schemeClr val="lt2"/>
                </a:solidFill>
              </a:defRPr>
            </a:lvl1pPr>
            <a:lvl2pPr lvl="1" rtl="0" algn="ctr">
              <a:spcBef>
                <a:spcPts val="0"/>
              </a:spcBef>
              <a:spcAft>
                <a:spcPts val="0"/>
              </a:spcAft>
              <a:buSzPts val="3500"/>
              <a:buChar char="○"/>
              <a:defRPr/>
            </a:lvl2pPr>
            <a:lvl3pPr lvl="2" rtl="0" algn="ctr">
              <a:spcBef>
                <a:spcPts val="0"/>
              </a:spcBef>
              <a:spcAft>
                <a:spcPts val="0"/>
              </a:spcAft>
              <a:buSzPts val="3500"/>
              <a:buChar char="■"/>
              <a:defRPr/>
            </a:lvl3pPr>
            <a:lvl4pPr lvl="3" rtl="0" algn="ctr">
              <a:spcBef>
                <a:spcPts val="0"/>
              </a:spcBef>
              <a:spcAft>
                <a:spcPts val="0"/>
              </a:spcAft>
              <a:buSzPts val="3500"/>
              <a:buChar char="●"/>
              <a:defRPr/>
            </a:lvl4pPr>
            <a:lvl5pPr lvl="4" rtl="0" algn="ctr">
              <a:spcBef>
                <a:spcPts val="0"/>
              </a:spcBef>
              <a:spcAft>
                <a:spcPts val="0"/>
              </a:spcAft>
              <a:buSzPts val="3500"/>
              <a:buChar char="○"/>
              <a:defRPr/>
            </a:lvl5pPr>
            <a:lvl6pPr lvl="5" rtl="0" algn="ctr">
              <a:spcBef>
                <a:spcPts val="0"/>
              </a:spcBef>
              <a:spcAft>
                <a:spcPts val="0"/>
              </a:spcAft>
              <a:buSzPts val="3500"/>
              <a:buChar char="■"/>
              <a:defRPr/>
            </a:lvl6pPr>
            <a:lvl7pPr lvl="6" rtl="0" algn="ctr">
              <a:spcBef>
                <a:spcPts val="0"/>
              </a:spcBef>
              <a:spcAft>
                <a:spcPts val="0"/>
              </a:spcAft>
              <a:buSzPts val="3500"/>
              <a:buChar char="●"/>
              <a:defRPr/>
            </a:lvl7pPr>
            <a:lvl8pPr lvl="7" rtl="0" algn="ctr">
              <a:spcBef>
                <a:spcPts val="0"/>
              </a:spcBef>
              <a:spcAft>
                <a:spcPts val="0"/>
              </a:spcAft>
              <a:buSzPts val="3500"/>
              <a:buChar char="○"/>
              <a:defRPr/>
            </a:lvl8pPr>
            <a:lvl9pPr lvl="8" rtl="0" algn="ctr">
              <a:spcBef>
                <a:spcPts val="0"/>
              </a:spcBef>
              <a:spcAft>
                <a:spcPts val="0"/>
              </a:spcAft>
              <a:buSzPts val="3500"/>
              <a:buChar char="■"/>
              <a:defRPr/>
            </a:lvl9pPr>
          </a:lstStyle>
          <a:p/>
        </p:txBody>
      </p:sp>
      <p:sp>
        <p:nvSpPr>
          <p:cNvPr id="191" name="Google Shape;191;p17"/>
          <p:cNvSpPr txBox="1"/>
          <p:nvPr>
            <p:ph idx="5" type="subTitle"/>
          </p:nvPr>
        </p:nvSpPr>
        <p:spPr>
          <a:xfrm>
            <a:off x="4464250" y="3961925"/>
            <a:ext cx="3966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17"/>
          <p:cNvSpPr txBox="1"/>
          <p:nvPr>
            <p:ph idx="6" type="title"/>
          </p:nvPr>
        </p:nvSpPr>
        <p:spPr>
          <a:xfrm>
            <a:off x="4451300" y="435175"/>
            <a:ext cx="336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3" name="Google Shape;19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bg>
      <p:bgPr>
        <a:solidFill>
          <a:schemeClr val="accent3"/>
        </a:solidFill>
      </p:bgPr>
    </p:bg>
    <p:spTree>
      <p:nvGrpSpPr>
        <p:cNvPr id="194" name="Shape 194"/>
        <p:cNvGrpSpPr/>
        <p:nvPr/>
      </p:nvGrpSpPr>
      <p:grpSpPr>
        <a:xfrm>
          <a:off x="0" y="0"/>
          <a:ext cx="0" cy="0"/>
          <a:chOff x="0" y="0"/>
          <a:chExt cx="0" cy="0"/>
        </a:xfrm>
      </p:grpSpPr>
      <p:sp>
        <p:nvSpPr>
          <p:cNvPr id="195" name="Google Shape;195;p18"/>
          <p:cNvSpPr txBox="1"/>
          <p:nvPr>
            <p:ph type="title"/>
          </p:nvPr>
        </p:nvSpPr>
        <p:spPr>
          <a:xfrm>
            <a:off x="4320275" y="2977788"/>
            <a:ext cx="3078300" cy="465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2500">
                <a:solidFill>
                  <a:schemeClr val="accent1"/>
                </a:solidFill>
              </a:defRPr>
            </a:lvl1pPr>
            <a:lvl2pPr lvl="1" rtl="0" algn="r">
              <a:spcBef>
                <a:spcPts val="0"/>
              </a:spcBef>
              <a:spcAft>
                <a:spcPts val="0"/>
              </a:spcAft>
              <a:buNone/>
              <a:defRPr sz="2500">
                <a:solidFill>
                  <a:schemeClr val="accent1"/>
                </a:solidFill>
              </a:defRPr>
            </a:lvl2pPr>
            <a:lvl3pPr lvl="2" rtl="0" algn="r">
              <a:spcBef>
                <a:spcPts val="0"/>
              </a:spcBef>
              <a:spcAft>
                <a:spcPts val="0"/>
              </a:spcAft>
              <a:buNone/>
              <a:defRPr sz="2500">
                <a:solidFill>
                  <a:schemeClr val="accent1"/>
                </a:solidFill>
              </a:defRPr>
            </a:lvl3pPr>
            <a:lvl4pPr lvl="3" rtl="0" algn="r">
              <a:spcBef>
                <a:spcPts val="0"/>
              </a:spcBef>
              <a:spcAft>
                <a:spcPts val="0"/>
              </a:spcAft>
              <a:buNone/>
              <a:defRPr sz="2500">
                <a:solidFill>
                  <a:schemeClr val="accent1"/>
                </a:solidFill>
              </a:defRPr>
            </a:lvl4pPr>
            <a:lvl5pPr lvl="4" rtl="0" algn="r">
              <a:spcBef>
                <a:spcPts val="0"/>
              </a:spcBef>
              <a:spcAft>
                <a:spcPts val="0"/>
              </a:spcAft>
              <a:buNone/>
              <a:defRPr sz="2500">
                <a:solidFill>
                  <a:schemeClr val="accent1"/>
                </a:solidFill>
              </a:defRPr>
            </a:lvl5pPr>
            <a:lvl6pPr lvl="5" rtl="0" algn="r">
              <a:spcBef>
                <a:spcPts val="0"/>
              </a:spcBef>
              <a:spcAft>
                <a:spcPts val="0"/>
              </a:spcAft>
              <a:buNone/>
              <a:defRPr sz="2500">
                <a:solidFill>
                  <a:schemeClr val="accent1"/>
                </a:solidFill>
              </a:defRPr>
            </a:lvl6pPr>
            <a:lvl7pPr lvl="6" rtl="0" algn="r">
              <a:spcBef>
                <a:spcPts val="0"/>
              </a:spcBef>
              <a:spcAft>
                <a:spcPts val="0"/>
              </a:spcAft>
              <a:buNone/>
              <a:defRPr sz="2500">
                <a:solidFill>
                  <a:schemeClr val="accent1"/>
                </a:solidFill>
              </a:defRPr>
            </a:lvl7pPr>
            <a:lvl8pPr lvl="7" rtl="0" algn="r">
              <a:spcBef>
                <a:spcPts val="0"/>
              </a:spcBef>
              <a:spcAft>
                <a:spcPts val="0"/>
              </a:spcAft>
              <a:buNone/>
              <a:defRPr sz="2500">
                <a:solidFill>
                  <a:schemeClr val="accent1"/>
                </a:solidFill>
              </a:defRPr>
            </a:lvl8pPr>
            <a:lvl9pPr lvl="8" rtl="0" algn="r">
              <a:spcBef>
                <a:spcPts val="0"/>
              </a:spcBef>
              <a:spcAft>
                <a:spcPts val="0"/>
              </a:spcAft>
              <a:buNone/>
              <a:defRPr sz="2500">
                <a:solidFill>
                  <a:schemeClr val="accent1"/>
                </a:solidFill>
              </a:defRPr>
            </a:lvl9pPr>
          </a:lstStyle>
          <a:p/>
        </p:txBody>
      </p:sp>
      <p:sp>
        <p:nvSpPr>
          <p:cNvPr id="196" name="Google Shape;196;p18"/>
          <p:cNvSpPr txBox="1"/>
          <p:nvPr>
            <p:ph idx="1" type="subTitle"/>
          </p:nvPr>
        </p:nvSpPr>
        <p:spPr>
          <a:xfrm>
            <a:off x="1745375" y="1700413"/>
            <a:ext cx="5653200" cy="135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7" name="Google Shape;197;p18"/>
          <p:cNvSpPr/>
          <p:nvPr/>
        </p:nvSpPr>
        <p:spPr>
          <a:xfrm rot="3542896">
            <a:off x="566445" y="3595460"/>
            <a:ext cx="1268864" cy="835053"/>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99" name="Shape 199"/>
        <p:cNvGrpSpPr/>
        <p:nvPr/>
      </p:nvGrpSpPr>
      <p:grpSpPr>
        <a:xfrm>
          <a:off x="0" y="0"/>
          <a:ext cx="0" cy="0"/>
          <a:chOff x="0" y="0"/>
          <a:chExt cx="0" cy="0"/>
        </a:xfrm>
      </p:grpSpPr>
      <p:sp>
        <p:nvSpPr>
          <p:cNvPr id="200" name="Google Shape;200;p19"/>
          <p:cNvSpPr/>
          <p:nvPr/>
        </p:nvSpPr>
        <p:spPr>
          <a:xfrm rot="5400000">
            <a:off x="3548175" y="-4012500"/>
            <a:ext cx="2047800" cy="10024500"/>
          </a:xfrm>
          <a:prstGeom prst="flowChartDelay">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txBox="1"/>
          <p:nvPr>
            <p:ph idx="1" type="subTitle"/>
          </p:nvPr>
        </p:nvSpPr>
        <p:spPr>
          <a:xfrm>
            <a:off x="4693776" y="3757651"/>
            <a:ext cx="17667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p19"/>
          <p:cNvSpPr txBox="1"/>
          <p:nvPr>
            <p:ph idx="2" type="subTitle"/>
          </p:nvPr>
        </p:nvSpPr>
        <p:spPr>
          <a:xfrm>
            <a:off x="6631835" y="3757651"/>
            <a:ext cx="17667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19"/>
          <p:cNvSpPr txBox="1"/>
          <p:nvPr>
            <p:ph idx="3" type="subTitle"/>
          </p:nvPr>
        </p:nvSpPr>
        <p:spPr>
          <a:xfrm>
            <a:off x="728625" y="3409476"/>
            <a:ext cx="1895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204" name="Google Shape;204;p19"/>
          <p:cNvSpPr txBox="1"/>
          <p:nvPr>
            <p:ph idx="4" type="subTitle"/>
          </p:nvPr>
        </p:nvSpPr>
        <p:spPr>
          <a:xfrm>
            <a:off x="2674400" y="3409476"/>
            <a:ext cx="1895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205" name="Google Shape;205;p19"/>
          <p:cNvSpPr txBox="1"/>
          <p:nvPr>
            <p:ph idx="5" type="subTitle"/>
          </p:nvPr>
        </p:nvSpPr>
        <p:spPr>
          <a:xfrm>
            <a:off x="6565950" y="3409476"/>
            <a:ext cx="1895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206" name="Google Shape;206;p19"/>
          <p:cNvSpPr txBox="1"/>
          <p:nvPr>
            <p:ph idx="6" type="subTitle"/>
          </p:nvPr>
        </p:nvSpPr>
        <p:spPr>
          <a:xfrm>
            <a:off x="793121" y="3757651"/>
            <a:ext cx="17667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19"/>
          <p:cNvSpPr txBox="1"/>
          <p:nvPr>
            <p:ph idx="7" type="subTitle"/>
          </p:nvPr>
        </p:nvSpPr>
        <p:spPr>
          <a:xfrm>
            <a:off x="2755725" y="3757651"/>
            <a:ext cx="1766700" cy="80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19"/>
          <p:cNvSpPr txBox="1"/>
          <p:nvPr>
            <p:ph idx="8" type="subTitle"/>
          </p:nvPr>
        </p:nvSpPr>
        <p:spPr>
          <a:xfrm>
            <a:off x="4620176" y="3409476"/>
            <a:ext cx="1895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209" name="Google Shape;209;p19"/>
          <p:cNvSpPr txBox="1"/>
          <p:nvPr>
            <p:ph type="title"/>
          </p:nvPr>
        </p:nvSpPr>
        <p:spPr>
          <a:xfrm>
            <a:off x="615900" y="439968"/>
            <a:ext cx="791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0" name="Google Shape;21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numbers">
  <p:cSld name="CUSTOM_10">
    <p:bg>
      <p:bgPr>
        <a:solidFill>
          <a:schemeClr val="accent3"/>
        </a:solidFill>
      </p:bgPr>
    </p:bg>
    <p:spTree>
      <p:nvGrpSpPr>
        <p:cNvPr id="211" name="Shape 211"/>
        <p:cNvGrpSpPr/>
        <p:nvPr/>
      </p:nvGrpSpPr>
      <p:grpSpPr>
        <a:xfrm>
          <a:off x="0" y="0"/>
          <a:ext cx="0" cy="0"/>
          <a:chOff x="0" y="0"/>
          <a:chExt cx="0" cy="0"/>
        </a:xfrm>
      </p:grpSpPr>
      <p:sp>
        <p:nvSpPr>
          <p:cNvPr id="212" name="Google Shape;212;p20"/>
          <p:cNvSpPr txBox="1"/>
          <p:nvPr>
            <p:ph hasCustomPrompt="1" type="title"/>
          </p:nvPr>
        </p:nvSpPr>
        <p:spPr>
          <a:xfrm>
            <a:off x="1185325" y="535606"/>
            <a:ext cx="6773400" cy="874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000"/>
              <a:buNone/>
              <a:defRPr sz="5000">
                <a:solidFill>
                  <a:schemeClr val="accent1"/>
                </a:solidFill>
              </a:defRPr>
            </a:lvl1pPr>
            <a:lvl2pPr lvl="1" rtl="0" algn="ctr">
              <a:spcBef>
                <a:spcPts val="0"/>
              </a:spcBef>
              <a:spcAft>
                <a:spcPts val="0"/>
              </a:spcAft>
              <a:buClr>
                <a:srgbClr val="000000"/>
              </a:buClr>
              <a:buSzPts val="12000"/>
              <a:buNone/>
              <a:defRPr sz="12000">
                <a:solidFill>
                  <a:srgbClr val="000000"/>
                </a:solidFill>
              </a:defRPr>
            </a:lvl2pPr>
            <a:lvl3pPr lvl="2" rtl="0" algn="ctr">
              <a:spcBef>
                <a:spcPts val="0"/>
              </a:spcBef>
              <a:spcAft>
                <a:spcPts val="0"/>
              </a:spcAft>
              <a:buClr>
                <a:srgbClr val="000000"/>
              </a:buClr>
              <a:buSzPts val="12000"/>
              <a:buNone/>
              <a:defRPr sz="12000">
                <a:solidFill>
                  <a:srgbClr val="000000"/>
                </a:solidFill>
              </a:defRPr>
            </a:lvl3pPr>
            <a:lvl4pPr lvl="3" rtl="0" algn="ctr">
              <a:spcBef>
                <a:spcPts val="0"/>
              </a:spcBef>
              <a:spcAft>
                <a:spcPts val="0"/>
              </a:spcAft>
              <a:buClr>
                <a:srgbClr val="000000"/>
              </a:buClr>
              <a:buSzPts val="12000"/>
              <a:buNone/>
              <a:defRPr sz="12000">
                <a:solidFill>
                  <a:srgbClr val="000000"/>
                </a:solidFill>
              </a:defRPr>
            </a:lvl4pPr>
            <a:lvl5pPr lvl="4" rtl="0" algn="ctr">
              <a:spcBef>
                <a:spcPts val="0"/>
              </a:spcBef>
              <a:spcAft>
                <a:spcPts val="0"/>
              </a:spcAft>
              <a:buClr>
                <a:srgbClr val="000000"/>
              </a:buClr>
              <a:buSzPts val="12000"/>
              <a:buNone/>
              <a:defRPr sz="12000">
                <a:solidFill>
                  <a:srgbClr val="000000"/>
                </a:solidFill>
              </a:defRPr>
            </a:lvl5pPr>
            <a:lvl6pPr lvl="5" rtl="0" algn="ctr">
              <a:spcBef>
                <a:spcPts val="0"/>
              </a:spcBef>
              <a:spcAft>
                <a:spcPts val="0"/>
              </a:spcAft>
              <a:buClr>
                <a:srgbClr val="000000"/>
              </a:buClr>
              <a:buSzPts val="12000"/>
              <a:buNone/>
              <a:defRPr sz="12000">
                <a:solidFill>
                  <a:srgbClr val="000000"/>
                </a:solidFill>
              </a:defRPr>
            </a:lvl6pPr>
            <a:lvl7pPr lvl="6" rtl="0" algn="ctr">
              <a:spcBef>
                <a:spcPts val="0"/>
              </a:spcBef>
              <a:spcAft>
                <a:spcPts val="0"/>
              </a:spcAft>
              <a:buClr>
                <a:srgbClr val="000000"/>
              </a:buClr>
              <a:buSzPts val="12000"/>
              <a:buNone/>
              <a:defRPr sz="12000">
                <a:solidFill>
                  <a:srgbClr val="000000"/>
                </a:solidFill>
              </a:defRPr>
            </a:lvl7pPr>
            <a:lvl8pPr lvl="7" rtl="0" algn="ctr">
              <a:spcBef>
                <a:spcPts val="0"/>
              </a:spcBef>
              <a:spcAft>
                <a:spcPts val="0"/>
              </a:spcAft>
              <a:buClr>
                <a:srgbClr val="000000"/>
              </a:buClr>
              <a:buSzPts val="12000"/>
              <a:buNone/>
              <a:defRPr sz="12000">
                <a:solidFill>
                  <a:srgbClr val="000000"/>
                </a:solidFill>
              </a:defRPr>
            </a:lvl8pPr>
            <a:lvl9pPr lvl="8" rtl="0" algn="ctr">
              <a:spcBef>
                <a:spcPts val="0"/>
              </a:spcBef>
              <a:spcAft>
                <a:spcPts val="0"/>
              </a:spcAft>
              <a:buClr>
                <a:srgbClr val="000000"/>
              </a:buClr>
              <a:buSzPts val="12000"/>
              <a:buNone/>
              <a:defRPr sz="12000">
                <a:solidFill>
                  <a:srgbClr val="000000"/>
                </a:solidFill>
              </a:defRPr>
            </a:lvl9pPr>
          </a:lstStyle>
          <a:p>
            <a:r>
              <a:t>xx%</a:t>
            </a:r>
          </a:p>
        </p:txBody>
      </p:sp>
      <p:sp>
        <p:nvSpPr>
          <p:cNvPr id="213" name="Google Shape;213;p20"/>
          <p:cNvSpPr txBox="1"/>
          <p:nvPr>
            <p:ph idx="1" type="subTitle"/>
          </p:nvPr>
        </p:nvSpPr>
        <p:spPr>
          <a:xfrm>
            <a:off x="1678600" y="1263032"/>
            <a:ext cx="57867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214" name="Google Shape;214;p20"/>
          <p:cNvSpPr txBox="1"/>
          <p:nvPr>
            <p:ph hasCustomPrompt="1" idx="2" type="title"/>
          </p:nvPr>
        </p:nvSpPr>
        <p:spPr>
          <a:xfrm>
            <a:off x="1185325" y="1980180"/>
            <a:ext cx="6773400" cy="874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000"/>
              <a:buNone/>
              <a:defRPr sz="5000">
                <a:solidFill>
                  <a:schemeClr val="accent1"/>
                </a:solidFill>
              </a:defRPr>
            </a:lvl1pPr>
            <a:lvl2pPr lvl="1" rtl="0" algn="ctr">
              <a:spcBef>
                <a:spcPts val="0"/>
              </a:spcBef>
              <a:spcAft>
                <a:spcPts val="0"/>
              </a:spcAft>
              <a:buClr>
                <a:srgbClr val="000000"/>
              </a:buClr>
              <a:buSzPts val="12000"/>
              <a:buNone/>
              <a:defRPr sz="12000">
                <a:solidFill>
                  <a:srgbClr val="000000"/>
                </a:solidFill>
              </a:defRPr>
            </a:lvl2pPr>
            <a:lvl3pPr lvl="2" rtl="0" algn="ctr">
              <a:spcBef>
                <a:spcPts val="0"/>
              </a:spcBef>
              <a:spcAft>
                <a:spcPts val="0"/>
              </a:spcAft>
              <a:buClr>
                <a:srgbClr val="000000"/>
              </a:buClr>
              <a:buSzPts val="12000"/>
              <a:buNone/>
              <a:defRPr sz="12000">
                <a:solidFill>
                  <a:srgbClr val="000000"/>
                </a:solidFill>
              </a:defRPr>
            </a:lvl3pPr>
            <a:lvl4pPr lvl="3" rtl="0" algn="ctr">
              <a:spcBef>
                <a:spcPts val="0"/>
              </a:spcBef>
              <a:spcAft>
                <a:spcPts val="0"/>
              </a:spcAft>
              <a:buClr>
                <a:srgbClr val="000000"/>
              </a:buClr>
              <a:buSzPts val="12000"/>
              <a:buNone/>
              <a:defRPr sz="12000">
                <a:solidFill>
                  <a:srgbClr val="000000"/>
                </a:solidFill>
              </a:defRPr>
            </a:lvl4pPr>
            <a:lvl5pPr lvl="4" rtl="0" algn="ctr">
              <a:spcBef>
                <a:spcPts val="0"/>
              </a:spcBef>
              <a:spcAft>
                <a:spcPts val="0"/>
              </a:spcAft>
              <a:buClr>
                <a:srgbClr val="000000"/>
              </a:buClr>
              <a:buSzPts val="12000"/>
              <a:buNone/>
              <a:defRPr sz="12000">
                <a:solidFill>
                  <a:srgbClr val="000000"/>
                </a:solidFill>
              </a:defRPr>
            </a:lvl5pPr>
            <a:lvl6pPr lvl="5" rtl="0" algn="ctr">
              <a:spcBef>
                <a:spcPts val="0"/>
              </a:spcBef>
              <a:spcAft>
                <a:spcPts val="0"/>
              </a:spcAft>
              <a:buClr>
                <a:srgbClr val="000000"/>
              </a:buClr>
              <a:buSzPts val="12000"/>
              <a:buNone/>
              <a:defRPr sz="12000">
                <a:solidFill>
                  <a:srgbClr val="000000"/>
                </a:solidFill>
              </a:defRPr>
            </a:lvl6pPr>
            <a:lvl7pPr lvl="6" rtl="0" algn="ctr">
              <a:spcBef>
                <a:spcPts val="0"/>
              </a:spcBef>
              <a:spcAft>
                <a:spcPts val="0"/>
              </a:spcAft>
              <a:buClr>
                <a:srgbClr val="000000"/>
              </a:buClr>
              <a:buSzPts val="12000"/>
              <a:buNone/>
              <a:defRPr sz="12000">
                <a:solidFill>
                  <a:srgbClr val="000000"/>
                </a:solidFill>
              </a:defRPr>
            </a:lvl7pPr>
            <a:lvl8pPr lvl="7" rtl="0" algn="ctr">
              <a:spcBef>
                <a:spcPts val="0"/>
              </a:spcBef>
              <a:spcAft>
                <a:spcPts val="0"/>
              </a:spcAft>
              <a:buClr>
                <a:srgbClr val="000000"/>
              </a:buClr>
              <a:buSzPts val="12000"/>
              <a:buNone/>
              <a:defRPr sz="12000">
                <a:solidFill>
                  <a:srgbClr val="000000"/>
                </a:solidFill>
              </a:defRPr>
            </a:lvl8pPr>
            <a:lvl9pPr lvl="8" rtl="0" algn="ctr">
              <a:spcBef>
                <a:spcPts val="0"/>
              </a:spcBef>
              <a:spcAft>
                <a:spcPts val="0"/>
              </a:spcAft>
              <a:buClr>
                <a:srgbClr val="000000"/>
              </a:buClr>
              <a:buSzPts val="12000"/>
              <a:buNone/>
              <a:defRPr sz="12000">
                <a:solidFill>
                  <a:srgbClr val="000000"/>
                </a:solidFill>
              </a:defRPr>
            </a:lvl9pPr>
          </a:lstStyle>
          <a:p>
            <a:r>
              <a:t>xx%</a:t>
            </a:r>
          </a:p>
        </p:txBody>
      </p:sp>
      <p:sp>
        <p:nvSpPr>
          <p:cNvPr id="215" name="Google Shape;215;p20"/>
          <p:cNvSpPr txBox="1"/>
          <p:nvPr>
            <p:ph idx="3" type="subTitle"/>
          </p:nvPr>
        </p:nvSpPr>
        <p:spPr>
          <a:xfrm>
            <a:off x="1678600" y="2707600"/>
            <a:ext cx="57867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216" name="Google Shape;216;p20"/>
          <p:cNvSpPr txBox="1"/>
          <p:nvPr>
            <p:ph hasCustomPrompt="1" idx="4" type="title"/>
          </p:nvPr>
        </p:nvSpPr>
        <p:spPr>
          <a:xfrm>
            <a:off x="1185325" y="3424741"/>
            <a:ext cx="6773400" cy="874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000"/>
              <a:buNone/>
              <a:defRPr sz="5000">
                <a:solidFill>
                  <a:schemeClr val="accent1"/>
                </a:solidFill>
              </a:defRPr>
            </a:lvl1pPr>
            <a:lvl2pPr lvl="1" rtl="0" algn="ctr">
              <a:spcBef>
                <a:spcPts val="0"/>
              </a:spcBef>
              <a:spcAft>
                <a:spcPts val="0"/>
              </a:spcAft>
              <a:buClr>
                <a:srgbClr val="000000"/>
              </a:buClr>
              <a:buSzPts val="12000"/>
              <a:buNone/>
              <a:defRPr sz="12000">
                <a:solidFill>
                  <a:srgbClr val="000000"/>
                </a:solidFill>
              </a:defRPr>
            </a:lvl2pPr>
            <a:lvl3pPr lvl="2" rtl="0" algn="ctr">
              <a:spcBef>
                <a:spcPts val="0"/>
              </a:spcBef>
              <a:spcAft>
                <a:spcPts val="0"/>
              </a:spcAft>
              <a:buClr>
                <a:srgbClr val="000000"/>
              </a:buClr>
              <a:buSzPts val="12000"/>
              <a:buNone/>
              <a:defRPr sz="12000">
                <a:solidFill>
                  <a:srgbClr val="000000"/>
                </a:solidFill>
              </a:defRPr>
            </a:lvl3pPr>
            <a:lvl4pPr lvl="3" rtl="0" algn="ctr">
              <a:spcBef>
                <a:spcPts val="0"/>
              </a:spcBef>
              <a:spcAft>
                <a:spcPts val="0"/>
              </a:spcAft>
              <a:buClr>
                <a:srgbClr val="000000"/>
              </a:buClr>
              <a:buSzPts val="12000"/>
              <a:buNone/>
              <a:defRPr sz="12000">
                <a:solidFill>
                  <a:srgbClr val="000000"/>
                </a:solidFill>
              </a:defRPr>
            </a:lvl4pPr>
            <a:lvl5pPr lvl="4" rtl="0" algn="ctr">
              <a:spcBef>
                <a:spcPts val="0"/>
              </a:spcBef>
              <a:spcAft>
                <a:spcPts val="0"/>
              </a:spcAft>
              <a:buClr>
                <a:srgbClr val="000000"/>
              </a:buClr>
              <a:buSzPts val="12000"/>
              <a:buNone/>
              <a:defRPr sz="12000">
                <a:solidFill>
                  <a:srgbClr val="000000"/>
                </a:solidFill>
              </a:defRPr>
            </a:lvl5pPr>
            <a:lvl6pPr lvl="5" rtl="0" algn="ctr">
              <a:spcBef>
                <a:spcPts val="0"/>
              </a:spcBef>
              <a:spcAft>
                <a:spcPts val="0"/>
              </a:spcAft>
              <a:buClr>
                <a:srgbClr val="000000"/>
              </a:buClr>
              <a:buSzPts val="12000"/>
              <a:buNone/>
              <a:defRPr sz="12000">
                <a:solidFill>
                  <a:srgbClr val="000000"/>
                </a:solidFill>
              </a:defRPr>
            </a:lvl6pPr>
            <a:lvl7pPr lvl="6" rtl="0" algn="ctr">
              <a:spcBef>
                <a:spcPts val="0"/>
              </a:spcBef>
              <a:spcAft>
                <a:spcPts val="0"/>
              </a:spcAft>
              <a:buClr>
                <a:srgbClr val="000000"/>
              </a:buClr>
              <a:buSzPts val="12000"/>
              <a:buNone/>
              <a:defRPr sz="12000">
                <a:solidFill>
                  <a:srgbClr val="000000"/>
                </a:solidFill>
              </a:defRPr>
            </a:lvl7pPr>
            <a:lvl8pPr lvl="7" rtl="0" algn="ctr">
              <a:spcBef>
                <a:spcPts val="0"/>
              </a:spcBef>
              <a:spcAft>
                <a:spcPts val="0"/>
              </a:spcAft>
              <a:buClr>
                <a:srgbClr val="000000"/>
              </a:buClr>
              <a:buSzPts val="12000"/>
              <a:buNone/>
              <a:defRPr sz="12000">
                <a:solidFill>
                  <a:srgbClr val="000000"/>
                </a:solidFill>
              </a:defRPr>
            </a:lvl8pPr>
            <a:lvl9pPr lvl="8" rtl="0" algn="ctr">
              <a:spcBef>
                <a:spcPts val="0"/>
              </a:spcBef>
              <a:spcAft>
                <a:spcPts val="0"/>
              </a:spcAft>
              <a:buClr>
                <a:srgbClr val="000000"/>
              </a:buClr>
              <a:buSzPts val="12000"/>
              <a:buNone/>
              <a:defRPr sz="12000">
                <a:solidFill>
                  <a:srgbClr val="000000"/>
                </a:solidFill>
              </a:defRPr>
            </a:lvl9pPr>
          </a:lstStyle>
          <a:p>
            <a:r>
              <a:t>xx%</a:t>
            </a:r>
          </a:p>
        </p:txBody>
      </p:sp>
      <p:sp>
        <p:nvSpPr>
          <p:cNvPr id="217" name="Google Shape;217;p20"/>
          <p:cNvSpPr txBox="1"/>
          <p:nvPr>
            <p:ph idx="5" type="subTitle"/>
          </p:nvPr>
        </p:nvSpPr>
        <p:spPr>
          <a:xfrm>
            <a:off x="1678600" y="4152156"/>
            <a:ext cx="57867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grpSp>
        <p:nvGrpSpPr>
          <p:cNvPr id="218" name="Google Shape;218;p20"/>
          <p:cNvGrpSpPr/>
          <p:nvPr/>
        </p:nvGrpSpPr>
        <p:grpSpPr>
          <a:xfrm>
            <a:off x="-62947" y="-308732"/>
            <a:ext cx="1049658" cy="5525412"/>
            <a:chOff x="-62947" y="-308732"/>
            <a:chExt cx="1049658" cy="5525412"/>
          </a:xfrm>
        </p:grpSpPr>
        <p:sp>
          <p:nvSpPr>
            <p:cNvPr id="219" name="Google Shape;219;p20"/>
            <p:cNvSpPr/>
            <p:nvPr/>
          </p:nvSpPr>
          <p:spPr>
            <a:xfrm>
              <a:off x="-45685" y="-293660"/>
              <a:ext cx="295932" cy="294869"/>
            </a:xfrm>
            <a:custGeom>
              <a:rect b="b" l="l" r="r" t="t"/>
              <a:pathLst>
                <a:path extrusionOk="0" h="9156" w="9189">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120719" y="60337"/>
              <a:ext cx="251585" cy="326333"/>
            </a:xfrm>
            <a:custGeom>
              <a:rect b="b" l="l" r="r" t="t"/>
              <a:pathLst>
                <a:path extrusionOk="0" h="10133" w="7812">
                  <a:moveTo>
                    <a:pt x="3365" y="0"/>
                  </a:moveTo>
                  <a:cubicBezTo>
                    <a:pt x="3234" y="0"/>
                    <a:pt x="3102" y="25"/>
                    <a:pt x="2975" y="77"/>
                  </a:cubicBezTo>
                  <a:cubicBezTo>
                    <a:pt x="2566" y="230"/>
                    <a:pt x="2311" y="613"/>
                    <a:pt x="2311" y="1021"/>
                  </a:cubicBezTo>
                  <a:cubicBezTo>
                    <a:pt x="2101" y="829"/>
                    <a:pt x="1820" y="720"/>
                    <a:pt x="1532" y="720"/>
                  </a:cubicBezTo>
                  <a:cubicBezTo>
                    <a:pt x="1399"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62141" y="898730"/>
              <a:ext cx="86342" cy="190718"/>
            </a:xfrm>
            <a:custGeom>
              <a:rect b="b" l="l" r="r" t="t"/>
              <a:pathLst>
                <a:path extrusionOk="0" h="5922" w="2681">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502541" y="-48290"/>
              <a:ext cx="335383" cy="219026"/>
            </a:xfrm>
            <a:custGeom>
              <a:rect b="b" l="l" r="r" t="t"/>
              <a:pathLst>
                <a:path extrusionOk="0" h="6801" w="10414">
                  <a:moveTo>
                    <a:pt x="1975" y="1"/>
                  </a:moveTo>
                  <a:cubicBezTo>
                    <a:pt x="1522" y="1"/>
                    <a:pt x="1094" y="266"/>
                    <a:pt x="919"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3"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6" y="4675"/>
                    <a:pt x="10210" y="4292"/>
                  </a:cubicBezTo>
                  <a:cubicBezTo>
                    <a:pt x="10414" y="3705"/>
                    <a:pt x="10107" y="3067"/>
                    <a:pt x="9546" y="2863"/>
                  </a:cubicBezTo>
                  <a:cubicBezTo>
                    <a:pt x="9405"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440901" y="372436"/>
              <a:ext cx="335383" cy="220797"/>
            </a:xfrm>
            <a:custGeom>
              <a:rect b="b" l="l" r="r" t="t"/>
              <a:pathLst>
                <a:path extrusionOk="0" h="6856" w="10414">
                  <a:moveTo>
                    <a:pt x="8440" y="1"/>
                  </a:moveTo>
                  <a:cubicBezTo>
                    <a:pt x="8297" y="1"/>
                    <a:pt x="8153" y="28"/>
                    <a:pt x="8014" y="84"/>
                  </a:cubicBezTo>
                  <a:cubicBezTo>
                    <a:pt x="7504" y="289"/>
                    <a:pt x="7198" y="799"/>
                    <a:pt x="7274" y="1335"/>
                  </a:cubicBezTo>
                  <a:lnTo>
                    <a:pt x="2272" y="3326"/>
                  </a:lnTo>
                  <a:cubicBezTo>
                    <a:pt x="2051" y="3013"/>
                    <a:pt x="1685" y="2833"/>
                    <a:pt x="1316" y="2833"/>
                  </a:cubicBezTo>
                  <a:cubicBezTo>
                    <a:pt x="1173" y="2833"/>
                    <a:pt x="1029" y="2860"/>
                    <a:pt x="894" y="2917"/>
                  </a:cubicBezTo>
                  <a:cubicBezTo>
                    <a:pt x="307" y="3122"/>
                    <a:pt x="0" y="3760"/>
                    <a:pt x="205" y="4347"/>
                  </a:cubicBezTo>
                  <a:cubicBezTo>
                    <a:pt x="358" y="4755"/>
                    <a:pt x="741" y="5010"/>
                    <a:pt x="1174"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288023" y="939341"/>
              <a:ext cx="335383" cy="220218"/>
            </a:xfrm>
            <a:custGeom>
              <a:rect b="b" l="l" r="r" t="t"/>
              <a:pathLst>
                <a:path extrusionOk="0" h="6838" w="10414">
                  <a:moveTo>
                    <a:pt x="8467" y="0"/>
                  </a:moveTo>
                  <a:cubicBezTo>
                    <a:pt x="7820" y="0"/>
                    <a:pt x="7174" y="527"/>
                    <a:pt x="7300" y="1342"/>
                  </a:cubicBezTo>
                  <a:lnTo>
                    <a:pt x="2272" y="3333"/>
                  </a:lnTo>
                  <a:cubicBezTo>
                    <a:pt x="2050" y="3001"/>
                    <a:pt x="1682" y="2816"/>
                    <a:pt x="1312" y="2816"/>
                  </a:cubicBezTo>
                  <a:cubicBezTo>
                    <a:pt x="1170" y="2816"/>
                    <a:pt x="1028" y="2843"/>
                    <a:pt x="893" y="2899"/>
                  </a:cubicBezTo>
                  <a:cubicBezTo>
                    <a:pt x="306" y="3104"/>
                    <a:pt x="0" y="3767"/>
                    <a:pt x="204" y="4329"/>
                  </a:cubicBezTo>
                  <a:cubicBezTo>
                    <a:pt x="383" y="4737"/>
                    <a:pt x="740" y="4992"/>
                    <a:pt x="1174" y="5018"/>
                  </a:cubicBezTo>
                  <a:cubicBezTo>
                    <a:pt x="868" y="5324"/>
                    <a:pt x="791" y="5758"/>
                    <a:pt x="945" y="6166"/>
                  </a:cubicBezTo>
                  <a:cubicBezTo>
                    <a:pt x="1117" y="6588"/>
                    <a:pt x="1535" y="6837"/>
                    <a:pt x="1971" y="6837"/>
                  </a:cubicBezTo>
                  <a:cubicBezTo>
                    <a:pt x="2114" y="6837"/>
                    <a:pt x="2260" y="6810"/>
                    <a:pt x="2399" y="6753"/>
                  </a:cubicBezTo>
                  <a:cubicBezTo>
                    <a:pt x="2910" y="6549"/>
                    <a:pt x="3216" y="6039"/>
                    <a:pt x="3114" y="5503"/>
                  </a:cubicBezTo>
                  <a:lnTo>
                    <a:pt x="8167" y="3512"/>
                  </a:lnTo>
                  <a:cubicBezTo>
                    <a:pt x="8366" y="3837"/>
                    <a:pt x="8719" y="4009"/>
                    <a:pt x="9089" y="4009"/>
                  </a:cubicBezTo>
                  <a:cubicBezTo>
                    <a:pt x="9241" y="4009"/>
                    <a:pt x="9397" y="3980"/>
                    <a:pt x="9546" y="3920"/>
                  </a:cubicBezTo>
                  <a:cubicBezTo>
                    <a:pt x="10107" y="3716"/>
                    <a:pt x="10413" y="3078"/>
                    <a:pt x="10209" y="2491"/>
                  </a:cubicBezTo>
                  <a:cubicBezTo>
                    <a:pt x="10031" y="2108"/>
                    <a:pt x="9673" y="1827"/>
                    <a:pt x="9239" y="1827"/>
                  </a:cubicBezTo>
                  <a:cubicBezTo>
                    <a:pt x="9546" y="1521"/>
                    <a:pt x="9622" y="1062"/>
                    <a:pt x="9495" y="679"/>
                  </a:cubicBezTo>
                  <a:cubicBezTo>
                    <a:pt x="9278" y="207"/>
                    <a:pt x="8873" y="0"/>
                    <a:pt x="8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83361" y="638675"/>
              <a:ext cx="335383" cy="190106"/>
            </a:xfrm>
            <a:custGeom>
              <a:rect b="b" l="l" r="r" t="t"/>
              <a:pathLst>
                <a:path extrusionOk="0" h="5903" w="10414">
                  <a:moveTo>
                    <a:pt x="1689" y="0"/>
                  </a:moveTo>
                  <a:cubicBezTo>
                    <a:pt x="1198" y="0"/>
                    <a:pt x="742" y="332"/>
                    <a:pt x="613" y="827"/>
                  </a:cubicBezTo>
                  <a:cubicBezTo>
                    <a:pt x="511" y="1235"/>
                    <a:pt x="664" y="1669"/>
                    <a:pt x="995" y="1950"/>
                  </a:cubicBezTo>
                  <a:cubicBezTo>
                    <a:pt x="587" y="2026"/>
                    <a:pt x="255" y="2333"/>
                    <a:pt x="153" y="2716"/>
                  </a:cubicBezTo>
                  <a:cubicBezTo>
                    <a:pt x="0" y="3328"/>
                    <a:pt x="383" y="3915"/>
                    <a:pt x="995" y="4068"/>
                  </a:cubicBezTo>
                  <a:cubicBezTo>
                    <a:pt x="1084" y="4090"/>
                    <a:pt x="1173" y="4101"/>
                    <a:pt x="1262" y="4101"/>
                  </a:cubicBezTo>
                  <a:cubicBezTo>
                    <a:pt x="1690" y="4101"/>
                    <a:pt x="2107" y="3857"/>
                    <a:pt x="2297" y="3456"/>
                  </a:cubicBezTo>
                  <a:lnTo>
                    <a:pt x="7555" y="4732"/>
                  </a:lnTo>
                  <a:cubicBezTo>
                    <a:pt x="7540" y="5479"/>
                    <a:pt x="8132" y="5902"/>
                    <a:pt x="8726" y="5902"/>
                  </a:cubicBezTo>
                  <a:cubicBezTo>
                    <a:pt x="9186" y="5902"/>
                    <a:pt x="9648" y="5647"/>
                    <a:pt x="9826" y="5089"/>
                  </a:cubicBezTo>
                  <a:cubicBezTo>
                    <a:pt x="9903" y="4681"/>
                    <a:pt x="9750" y="4247"/>
                    <a:pt x="9418" y="3992"/>
                  </a:cubicBezTo>
                  <a:cubicBezTo>
                    <a:pt x="9826" y="3915"/>
                    <a:pt x="10184" y="3609"/>
                    <a:pt x="10286" y="3175"/>
                  </a:cubicBezTo>
                  <a:cubicBezTo>
                    <a:pt x="10413" y="2588"/>
                    <a:pt x="10030" y="2001"/>
                    <a:pt x="9418" y="1873"/>
                  </a:cubicBezTo>
                  <a:cubicBezTo>
                    <a:pt x="9318" y="1843"/>
                    <a:pt x="9216" y="1829"/>
                    <a:pt x="9115" y="1829"/>
                  </a:cubicBezTo>
                  <a:cubicBezTo>
                    <a:pt x="8700" y="1829"/>
                    <a:pt x="8301" y="2070"/>
                    <a:pt x="8116" y="2460"/>
                  </a:cubicBezTo>
                  <a:lnTo>
                    <a:pt x="2859" y="1184"/>
                  </a:lnTo>
                  <a:cubicBezTo>
                    <a:pt x="2859" y="648"/>
                    <a:pt x="2501" y="163"/>
                    <a:pt x="1965" y="36"/>
                  </a:cubicBezTo>
                  <a:cubicBezTo>
                    <a:pt x="1873" y="12"/>
                    <a:pt x="1781" y="0"/>
                    <a:pt x="1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660345" y="-308732"/>
              <a:ext cx="318153" cy="139415"/>
            </a:xfrm>
            <a:custGeom>
              <a:rect b="b" l="l" r="r" t="t"/>
              <a:pathLst>
                <a:path extrusionOk="0" h="4329" w="9879">
                  <a:moveTo>
                    <a:pt x="3549" y="1"/>
                  </a:moveTo>
                  <a:lnTo>
                    <a:pt x="2196" y="792"/>
                  </a:lnTo>
                  <a:cubicBezTo>
                    <a:pt x="1975" y="539"/>
                    <a:pt x="1656" y="404"/>
                    <a:pt x="1336" y="404"/>
                  </a:cubicBezTo>
                  <a:cubicBezTo>
                    <a:pt x="1139" y="404"/>
                    <a:pt x="942" y="455"/>
                    <a:pt x="767" y="562"/>
                  </a:cubicBezTo>
                  <a:cubicBezTo>
                    <a:pt x="205" y="843"/>
                    <a:pt x="1" y="1532"/>
                    <a:pt x="307" y="2068"/>
                  </a:cubicBezTo>
                  <a:cubicBezTo>
                    <a:pt x="491" y="2412"/>
                    <a:pt x="839" y="2612"/>
                    <a:pt x="1204" y="2612"/>
                  </a:cubicBezTo>
                  <a:cubicBezTo>
                    <a:pt x="1245" y="2612"/>
                    <a:pt x="1287" y="2609"/>
                    <a:pt x="1328" y="2604"/>
                  </a:cubicBezTo>
                  <a:lnTo>
                    <a:pt x="1328" y="2604"/>
                  </a:lnTo>
                  <a:cubicBezTo>
                    <a:pt x="1073" y="2961"/>
                    <a:pt x="1047" y="3395"/>
                    <a:pt x="1252" y="3778"/>
                  </a:cubicBezTo>
                  <a:cubicBezTo>
                    <a:pt x="1470" y="4131"/>
                    <a:pt x="1842" y="4328"/>
                    <a:pt x="2217" y="4328"/>
                  </a:cubicBezTo>
                  <a:cubicBezTo>
                    <a:pt x="2412" y="4328"/>
                    <a:pt x="2608" y="4275"/>
                    <a:pt x="2783" y="4161"/>
                  </a:cubicBezTo>
                  <a:cubicBezTo>
                    <a:pt x="3268" y="3906"/>
                    <a:pt x="3497" y="3344"/>
                    <a:pt x="3344" y="2808"/>
                  </a:cubicBezTo>
                  <a:lnTo>
                    <a:pt x="8066" y="154"/>
                  </a:lnTo>
                  <a:cubicBezTo>
                    <a:pt x="8287" y="407"/>
                    <a:pt x="8606" y="542"/>
                    <a:pt x="8926" y="542"/>
                  </a:cubicBezTo>
                  <a:cubicBezTo>
                    <a:pt x="9123" y="542"/>
                    <a:pt x="9320" y="491"/>
                    <a:pt x="9495" y="384"/>
                  </a:cubicBezTo>
                  <a:cubicBezTo>
                    <a:pt x="9648" y="307"/>
                    <a:pt x="9776" y="180"/>
                    <a:pt x="9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62947" y="273824"/>
              <a:ext cx="128240" cy="135036"/>
            </a:xfrm>
            <a:custGeom>
              <a:rect b="b" l="l" r="r" t="t"/>
              <a:pathLst>
                <a:path extrusionOk="0" h="4193" w="3982">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45685" y="1248025"/>
              <a:ext cx="306270" cy="294869"/>
            </a:xfrm>
            <a:custGeom>
              <a:rect b="b" l="l" r="r" t="t"/>
              <a:pathLst>
                <a:path extrusionOk="0" h="9156" w="951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120719" y="1601475"/>
              <a:ext cx="251585" cy="326365"/>
            </a:xfrm>
            <a:custGeom>
              <a:rect b="b" l="l" r="r" t="t"/>
              <a:pathLst>
                <a:path extrusionOk="0" h="10134" w="7812">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62141" y="2439868"/>
              <a:ext cx="86342" cy="190718"/>
            </a:xfrm>
            <a:custGeom>
              <a:rect b="b" l="l" r="r" t="t"/>
              <a:pathLst>
                <a:path extrusionOk="0" h="5922" w="2681">
                  <a:moveTo>
                    <a:pt x="1" y="1"/>
                  </a:moveTo>
                  <a:lnTo>
                    <a:pt x="1" y="5922"/>
                  </a:lnTo>
                  <a:lnTo>
                    <a:pt x="26" y="5922"/>
                  </a:lnTo>
                  <a:cubicBezTo>
                    <a:pt x="409" y="5743"/>
                    <a:pt x="690" y="5386"/>
                    <a:pt x="715" y="4952"/>
                  </a:cubicBezTo>
                  <a:cubicBezTo>
                    <a:pt x="902" y="5156"/>
                    <a:pt x="1169" y="5258"/>
                    <a:pt x="1439" y="5258"/>
                  </a:cubicBezTo>
                  <a:cubicBezTo>
                    <a:pt x="1575" y="5258"/>
                    <a:pt x="1711" y="5233"/>
                    <a:pt x="1838" y="5182"/>
                  </a:cubicBezTo>
                  <a:cubicBezTo>
                    <a:pt x="2425" y="4952"/>
                    <a:pt x="2680" y="4288"/>
                    <a:pt x="2425" y="3727"/>
                  </a:cubicBezTo>
                  <a:cubicBezTo>
                    <a:pt x="2247" y="3282"/>
                    <a:pt x="1837" y="2993"/>
                    <a:pt x="1380" y="2993"/>
                  </a:cubicBezTo>
                  <a:cubicBezTo>
                    <a:pt x="1313" y="2993"/>
                    <a:pt x="1244" y="2999"/>
                    <a:pt x="1175" y="3012"/>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502541" y="1492880"/>
              <a:ext cx="335383" cy="219026"/>
            </a:xfrm>
            <a:custGeom>
              <a:rect b="b" l="l" r="r" t="t"/>
              <a:pathLst>
                <a:path extrusionOk="0" h="6801" w="10414">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440901" y="1913606"/>
              <a:ext cx="335383" cy="220765"/>
            </a:xfrm>
            <a:custGeom>
              <a:rect b="b" l="l" r="r" t="t"/>
              <a:pathLst>
                <a:path extrusionOk="0" h="6855" w="10414">
                  <a:moveTo>
                    <a:pt x="8440" y="0"/>
                  </a:moveTo>
                  <a:cubicBezTo>
                    <a:pt x="8297" y="0"/>
                    <a:pt x="8153" y="27"/>
                    <a:pt x="8014" y="84"/>
                  </a:cubicBezTo>
                  <a:cubicBezTo>
                    <a:pt x="7504" y="288"/>
                    <a:pt x="7198" y="799"/>
                    <a:pt x="7274" y="1334"/>
                  </a:cubicBezTo>
                  <a:lnTo>
                    <a:pt x="2246" y="3325"/>
                  </a:lnTo>
                  <a:cubicBezTo>
                    <a:pt x="2044" y="3013"/>
                    <a:pt x="1683" y="2833"/>
                    <a:pt x="1316" y="2833"/>
                  </a:cubicBezTo>
                  <a:cubicBezTo>
                    <a:pt x="1173" y="2833"/>
                    <a:pt x="1029" y="2860"/>
                    <a:pt x="894" y="2917"/>
                  </a:cubicBezTo>
                  <a:cubicBezTo>
                    <a:pt x="307" y="3121"/>
                    <a:pt x="0" y="3759"/>
                    <a:pt x="205" y="4346"/>
                  </a:cubicBezTo>
                  <a:cubicBezTo>
                    <a:pt x="358" y="4754"/>
                    <a:pt x="741" y="5010"/>
                    <a:pt x="1174" y="5035"/>
                  </a:cubicBezTo>
                  <a:cubicBezTo>
                    <a:pt x="868" y="5316"/>
                    <a:pt x="766" y="5775"/>
                    <a:pt x="919" y="6184"/>
                  </a:cubicBezTo>
                  <a:cubicBezTo>
                    <a:pt x="1111" y="6606"/>
                    <a:pt x="1519" y="6855"/>
                    <a:pt x="1960" y="6855"/>
                  </a:cubicBezTo>
                  <a:cubicBezTo>
                    <a:pt x="2105" y="6855"/>
                    <a:pt x="2254" y="6828"/>
                    <a:pt x="2400" y="6771"/>
                  </a:cubicBezTo>
                  <a:cubicBezTo>
                    <a:pt x="2910" y="6567"/>
                    <a:pt x="3191" y="6056"/>
                    <a:pt x="3114" y="5520"/>
                  </a:cubicBezTo>
                  <a:lnTo>
                    <a:pt x="8142" y="3529"/>
                  </a:lnTo>
                  <a:cubicBezTo>
                    <a:pt x="8363" y="3842"/>
                    <a:pt x="8716" y="4022"/>
                    <a:pt x="9087" y="4022"/>
                  </a:cubicBezTo>
                  <a:cubicBezTo>
                    <a:pt x="9231" y="4022"/>
                    <a:pt x="9378" y="3995"/>
                    <a:pt x="9520" y="3938"/>
                  </a:cubicBezTo>
                  <a:cubicBezTo>
                    <a:pt x="10107" y="3734"/>
                    <a:pt x="10414" y="3070"/>
                    <a:pt x="10184" y="2509"/>
                  </a:cubicBezTo>
                  <a:cubicBezTo>
                    <a:pt x="10031" y="2100"/>
                    <a:pt x="9648" y="1845"/>
                    <a:pt x="9240" y="1819"/>
                  </a:cubicBezTo>
                  <a:cubicBezTo>
                    <a:pt x="9520" y="1539"/>
                    <a:pt x="9622" y="1079"/>
                    <a:pt x="9469" y="696"/>
                  </a:cubicBezTo>
                  <a:cubicBezTo>
                    <a:pt x="9296" y="254"/>
                    <a:pt x="8877" y="0"/>
                    <a:pt x="8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288023" y="2480446"/>
              <a:ext cx="335383" cy="220250"/>
            </a:xfrm>
            <a:custGeom>
              <a:rect b="b" l="l" r="r" t="t"/>
              <a:pathLst>
                <a:path extrusionOk="0" h="6839" w="10414">
                  <a:moveTo>
                    <a:pt x="8463" y="0"/>
                  </a:moveTo>
                  <a:cubicBezTo>
                    <a:pt x="7817" y="0"/>
                    <a:pt x="7174" y="520"/>
                    <a:pt x="7300" y="1318"/>
                  </a:cubicBezTo>
                  <a:lnTo>
                    <a:pt x="2272" y="3335"/>
                  </a:lnTo>
                  <a:cubicBezTo>
                    <a:pt x="2050" y="3002"/>
                    <a:pt x="1682" y="2817"/>
                    <a:pt x="1312" y="2817"/>
                  </a:cubicBezTo>
                  <a:cubicBezTo>
                    <a:pt x="1170" y="2817"/>
                    <a:pt x="1028" y="2844"/>
                    <a:pt x="893" y="2901"/>
                  </a:cubicBezTo>
                  <a:cubicBezTo>
                    <a:pt x="306" y="3105"/>
                    <a:pt x="0" y="3769"/>
                    <a:pt x="204" y="4330"/>
                  </a:cubicBezTo>
                  <a:cubicBezTo>
                    <a:pt x="383" y="4738"/>
                    <a:pt x="740" y="4994"/>
                    <a:pt x="1174" y="5019"/>
                  </a:cubicBezTo>
                  <a:cubicBezTo>
                    <a:pt x="868" y="5325"/>
                    <a:pt x="791" y="5759"/>
                    <a:pt x="945" y="6168"/>
                  </a:cubicBezTo>
                  <a:cubicBezTo>
                    <a:pt x="1117" y="6590"/>
                    <a:pt x="1535" y="6839"/>
                    <a:pt x="1971" y="6839"/>
                  </a:cubicBezTo>
                  <a:cubicBezTo>
                    <a:pt x="2114" y="6839"/>
                    <a:pt x="2260" y="6812"/>
                    <a:pt x="2399" y="6755"/>
                  </a:cubicBezTo>
                  <a:cubicBezTo>
                    <a:pt x="2910" y="6550"/>
                    <a:pt x="3216" y="6040"/>
                    <a:pt x="3114" y="5504"/>
                  </a:cubicBezTo>
                  <a:lnTo>
                    <a:pt x="8167" y="3513"/>
                  </a:lnTo>
                  <a:cubicBezTo>
                    <a:pt x="8366" y="3839"/>
                    <a:pt x="8719" y="4010"/>
                    <a:pt x="9089" y="4010"/>
                  </a:cubicBezTo>
                  <a:cubicBezTo>
                    <a:pt x="9241" y="4010"/>
                    <a:pt x="9397" y="3981"/>
                    <a:pt x="9546" y="3922"/>
                  </a:cubicBezTo>
                  <a:cubicBezTo>
                    <a:pt x="10107" y="3717"/>
                    <a:pt x="10413" y="3079"/>
                    <a:pt x="10209" y="2492"/>
                  </a:cubicBezTo>
                  <a:cubicBezTo>
                    <a:pt x="10031" y="2110"/>
                    <a:pt x="9673" y="1829"/>
                    <a:pt x="9239" y="1829"/>
                  </a:cubicBezTo>
                  <a:cubicBezTo>
                    <a:pt x="9546" y="1523"/>
                    <a:pt x="9622" y="1063"/>
                    <a:pt x="9495" y="680"/>
                  </a:cubicBezTo>
                  <a:cubicBezTo>
                    <a:pt x="9277" y="207"/>
                    <a:pt x="8870" y="0"/>
                    <a:pt x="8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83361" y="2180296"/>
              <a:ext cx="335383" cy="189623"/>
            </a:xfrm>
            <a:custGeom>
              <a:rect b="b" l="l" r="r" t="t"/>
              <a:pathLst>
                <a:path extrusionOk="0" h="5888" w="10414">
                  <a:moveTo>
                    <a:pt x="1656" y="0"/>
                  </a:moveTo>
                  <a:cubicBezTo>
                    <a:pt x="1177" y="0"/>
                    <a:pt x="734" y="328"/>
                    <a:pt x="587" y="812"/>
                  </a:cubicBezTo>
                  <a:cubicBezTo>
                    <a:pt x="511" y="1246"/>
                    <a:pt x="664" y="1655"/>
                    <a:pt x="995" y="1935"/>
                  </a:cubicBezTo>
                  <a:cubicBezTo>
                    <a:pt x="562" y="2012"/>
                    <a:pt x="230" y="2318"/>
                    <a:pt x="128" y="2726"/>
                  </a:cubicBezTo>
                  <a:cubicBezTo>
                    <a:pt x="0" y="3339"/>
                    <a:pt x="383" y="3926"/>
                    <a:pt x="995" y="4054"/>
                  </a:cubicBezTo>
                  <a:cubicBezTo>
                    <a:pt x="1084" y="4076"/>
                    <a:pt x="1173" y="4086"/>
                    <a:pt x="1262" y="4086"/>
                  </a:cubicBezTo>
                  <a:cubicBezTo>
                    <a:pt x="1690" y="4086"/>
                    <a:pt x="2107" y="3842"/>
                    <a:pt x="2297" y="3441"/>
                  </a:cubicBezTo>
                  <a:lnTo>
                    <a:pt x="7555" y="4717"/>
                  </a:lnTo>
                  <a:cubicBezTo>
                    <a:pt x="7540" y="5464"/>
                    <a:pt x="8132" y="5888"/>
                    <a:pt x="8726" y="5888"/>
                  </a:cubicBezTo>
                  <a:cubicBezTo>
                    <a:pt x="9186" y="5888"/>
                    <a:pt x="9648" y="5632"/>
                    <a:pt x="9826" y="5075"/>
                  </a:cubicBezTo>
                  <a:cubicBezTo>
                    <a:pt x="9903" y="4666"/>
                    <a:pt x="9750" y="4232"/>
                    <a:pt x="9418" y="3977"/>
                  </a:cubicBezTo>
                  <a:cubicBezTo>
                    <a:pt x="9826" y="3900"/>
                    <a:pt x="10184" y="3594"/>
                    <a:pt x="10286" y="3160"/>
                  </a:cubicBezTo>
                  <a:cubicBezTo>
                    <a:pt x="10413" y="2573"/>
                    <a:pt x="10030" y="1986"/>
                    <a:pt x="9418" y="1859"/>
                  </a:cubicBezTo>
                  <a:cubicBezTo>
                    <a:pt x="9318" y="1829"/>
                    <a:pt x="9216" y="1814"/>
                    <a:pt x="9115" y="1814"/>
                  </a:cubicBezTo>
                  <a:cubicBezTo>
                    <a:pt x="8700" y="1814"/>
                    <a:pt x="8301" y="2056"/>
                    <a:pt x="8116" y="2446"/>
                  </a:cubicBezTo>
                  <a:lnTo>
                    <a:pt x="2859" y="1170"/>
                  </a:lnTo>
                  <a:cubicBezTo>
                    <a:pt x="2859" y="634"/>
                    <a:pt x="2501" y="149"/>
                    <a:pt x="1965" y="47"/>
                  </a:cubicBezTo>
                  <a:cubicBezTo>
                    <a:pt x="1862" y="15"/>
                    <a:pt x="1759" y="0"/>
                    <a:pt x="1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657125" y="1123553"/>
              <a:ext cx="329586" cy="247979"/>
            </a:xfrm>
            <a:custGeom>
              <a:rect b="b" l="l" r="r" t="t"/>
              <a:pathLst>
                <a:path extrusionOk="0" h="7700" w="10234">
                  <a:moveTo>
                    <a:pt x="8131" y="0"/>
                  </a:moveTo>
                  <a:cubicBezTo>
                    <a:pt x="7421" y="0"/>
                    <a:pt x="6720" y="652"/>
                    <a:pt x="6992" y="1518"/>
                  </a:cubicBezTo>
                  <a:lnTo>
                    <a:pt x="3649" y="3407"/>
                  </a:lnTo>
                  <a:lnTo>
                    <a:pt x="2296" y="4172"/>
                  </a:lnTo>
                  <a:cubicBezTo>
                    <a:pt x="2043" y="3905"/>
                    <a:pt x="1743" y="3791"/>
                    <a:pt x="1453" y="3791"/>
                  </a:cubicBezTo>
                  <a:cubicBezTo>
                    <a:pt x="692" y="3791"/>
                    <a:pt x="0" y="4580"/>
                    <a:pt x="407" y="5449"/>
                  </a:cubicBezTo>
                  <a:cubicBezTo>
                    <a:pt x="484" y="5627"/>
                    <a:pt x="637" y="5780"/>
                    <a:pt x="841" y="5882"/>
                  </a:cubicBezTo>
                  <a:cubicBezTo>
                    <a:pt x="918" y="5908"/>
                    <a:pt x="1020" y="5959"/>
                    <a:pt x="1122" y="5985"/>
                  </a:cubicBezTo>
                  <a:lnTo>
                    <a:pt x="1428" y="5985"/>
                  </a:lnTo>
                  <a:cubicBezTo>
                    <a:pt x="1300" y="6163"/>
                    <a:pt x="1224" y="6367"/>
                    <a:pt x="1224" y="6572"/>
                  </a:cubicBezTo>
                  <a:cubicBezTo>
                    <a:pt x="1198" y="6776"/>
                    <a:pt x="1249" y="6980"/>
                    <a:pt x="1352" y="7159"/>
                  </a:cubicBezTo>
                  <a:cubicBezTo>
                    <a:pt x="1428" y="7286"/>
                    <a:pt x="1530" y="7388"/>
                    <a:pt x="1632" y="7490"/>
                  </a:cubicBezTo>
                  <a:cubicBezTo>
                    <a:pt x="1833" y="7624"/>
                    <a:pt x="2092" y="7699"/>
                    <a:pt x="2341" y="7699"/>
                  </a:cubicBezTo>
                  <a:cubicBezTo>
                    <a:pt x="2377" y="7699"/>
                    <a:pt x="2413" y="7698"/>
                    <a:pt x="2449" y="7695"/>
                  </a:cubicBezTo>
                  <a:cubicBezTo>
                    <a:pt x="2602" y="7669"/>
                    <a:pt x="2755" y="7618"/>
                    <a:pt x="2883" y="7541"/>
                  </a:cubicBezTo>
                  <a:cubicBezTo>
                    <a:pt x="3113" y="7414"/>
                    <a:pt x="3291" y="7210"/>
                    <a:pt x="3393" y="6954"/>
                  </a:cubicBezTo>
                  <a:cubicBezTo>
                    <a:pt x="3495" y="6699"/>
                    <a:pt x="3521" y="6444"/>
                    <a:pt x="3419" y="6189"/>
                  </a:cubicBezTo>
                  <a:lnTo>
                    <a:pt x="8166" y="3534"/>
                  </a:lnTo>
                  <a:cubicBezTo>
                    <a:pt x="8387" y="3787"/>
                    <a:pt x="8706" y="3923"/>
                    <a:pt x="9026" y="3923"/>
                  </a:cubicBezTo>
                  <a:cubicBezTo>
                    <a:pt x="9223" y="3923"/>
                    <a:pt x="9420" y="3871"/>
                    <a:pt x="9595" y="3764"/>
                  </a:cubicBezTo>
                  <a:cubicBezTo>
                    <a:pt x="9748" y="3688"/>
                    <a:pt x="9902" y="3560"/>
                    <a:pt x="10004" y="3407"/>
                  </a:cubicBezTo>
                  <a:cubicBezTo>
                    <a:pt x="10233" y="3049"/>
                    <a:pt x="10233" y="2616"/>
                    <a:pt x="10029" y="2258"/>
                  </a:cubicBezTo>
                  <a:cubicBezTo>
                    <a:pt x="9844" y="1934"/>
                    <a:pt x="9491" y="1715"/>
                    <a:pt x="9122" y="1715"/>
                  </a:cubicBezTo>
                  <a:cubicBezTo>
                    <a:pt x="9084" y="1715"/>
                    <a:pt x="9046" y="1718"/>
                    <a:pt x="9008" y="1722"/>
                  </a:cubicBezTo>
                  <a:cubicBezTo>
                    <a:pt x="9238" y="1391"/>
                    <a:pt x="9289" y="931"/>
                    <a:pt x="9085" y="548"/>
                  </a:cubicBezTo>
                  <a:cubicBezTo>
                    <a:pt x="8846" y="164"/>
                    <a:pt x="8487" y="0"/>
                    <a:pt x="8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62947" y="1814962"/>
              <a:ext cx="128240" cy="135068"/>
            </a:xfrm>
            <a:custGeom>
              <a:rect b="b" l="l" r="r" t="t"/>
              <a:pathLst>
                <a:path extrusionOk="0" h="4194" w="3982">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45685" y="2788358"/>
              <a:ext cx="295932" cy="295384"/>
            </a:xfrm>
            <a:custGeom>
              <a:rect b="b" l="l" r="r" t="t"/>
              <a:pathLst>
                <a:path extrusionOk="0" h="9172" w="9189">
                  <a:moveTo>
                    <a:pt x="6560" y="0"/>
                  </a:moveTo>
                  <a:cubicBezTo>
                    <a:pt x="6253" y="0"/>
                    <a:pt x="5946" y="128"/>
                    <a:pt x="5717" y="384"/>
                  </a:cubicBezTo>
                  <a:cubicBezTo>
                    <a:pt x="5334" y="767"/>
                    <a:pt x="5283" y="1354"/>
                    <a:pt x="5589" y="1813"/>
                  </a:cubicBezTo>
                  <a:lnTo>
                    <a:pt x="1889" y="5744"/>
                  </a:lnTo>
                  <a:cubicBezTo>
                    <a:pt x="1695" y="5621"/>
                    <a:pt x="1484" y="5564"/>
                    <a:pt x="1277" y="5564"/>
                  </a:cubicBezTo>
                  <a:cubicBezTo>
                    <a:pt x="967" y="5564"/>
                    <a:pt x="664" y="5693"/>
                    <a:pt x="434" y="5922"/>
                  </a:cubicBezTo>
                  <a:cubicBezTo>
                    <a:pt x="0" y="6382"/>
                    <a:pt x="0" y="7096"/>
                    <a:pt x="434" y="7530"/>
                  </a:cubicBezTo>
                  <a:cubicBezTo>
                    <a:pt x="653" y="7716"/>
                    <a:pt x="917" y="7812"/>
                    <a:pt x="1188" y="7812"/>
                  </a:cubicBezTo>
                  <a:cubicBezTo>
                    <a:pt x="1328" y="7812"/>
                    <a:pt x="1469" y="7786"/>
                    <a:pt x="1608" y="7734"/>
                  </a:cubicBezTo>
                  <a:lnTo>
                    <a:pt x="1608" y="7734"/>
                  </a:lnTo>
                  <a:cubicBezTo>
                    <a:pt x="1455" y="8143"/>
                    <a:pt x="1557" y="8577"/>
                    <a:pt x="1863" y="8883"/>
                  </a:cubicBezTo>
                  <a:cubicBezTo>
                    <a:pt x="2079" y="9075"/>
                    <a:pt x="2352" y="9171"/>
                    <a:pt x="2623" y="9171"/>
                  </a:cubicBezTo>
                  <a:cubicBezTo>
                    <a:pt x="2927" y="9171"/>
                    <a:pt x="3229" y="9050"/>
                    <a:pt x="3446" y="8806"/>
                  </a:cubicBezTo>
                  <a:cubicBezTo>
                    <a:pt x="3828" y="8423"/>
                    <a:pt x="3879" y="7811"/>
                    <a:pt x="3573" y="7377"/>
                  </a:cubicBezTo>
                  <a:lnTo>
                    <a:pt x="7325" y="3447"/>
                  </a:lnTo>
                  <a:cubicBezTo>
                    <a:pt x="7508" y="3559"/>
                    <a:pt x="7711" y="3614"/>
                    <a:pt x="7912" y="3614"/>
                  </a:cubicBezTo>
                  <a:cubicBezTo>
                    <a:pt x="8216" y="3614"/>
                    <a:pt x="8514" y="3488"/>
                    <a:pt x="8729" y="3242"/>
                  </a:cubicBezTo>
                  <a:cubicBezTo>
                    <a:pt x="9188" y="2809"/>
                    <a:pt x="9188" y="2094"/>
                    <a:pt x="8729" y="1660"/>
                  </a:cubicBezTo>
                  <a:cubicBezTo>
                    <a:pt x="8525" y="1456"/>
                    <a:pt x="8264" y="1354"/>
                    <a:pt x="7991" y="1354"/>
                  </a:cubicBezTo>
                  <a:cubicBezTo>
                    <a:pt x="7855" y="1354"/>
                    <a:pt x="7716" y="1379"/>
                    <a:pt x="7580" y="1430"/>
                  </a:cubicBezTo>
                  <a:cubicBezTo>
                    <a:pt x="7733" y="1048"/>
                    <a:pt x="7631" y="588"/>
                    <a:pt x="7325" y="307"/>
                  </a:cubicBezTo>
                  <a:cubicBezTo>
                    <a:pt x="7108" y="102"/>
                    <a:pt x="6834" y="0"/>
                    <a:pt x="6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120719" y="3142646"/>
              <a:ext cx="251585" cy="326011"/>
            </a:xfrm>
            <a:custGeom>
              <a:rect b="b" l="l" r="r" t="t"/>
              <a:pathLst>
                <a:path extrusionOk="0" h="10123" w="7812">
                  <a:moveTo>
                    <a:pt x="3365" y="0"/>
                  </a:moveTo>
                  <a:cubicBezTo>
                    <a:pt x="3234" y="0"/>
                    <a:pt x="3102" y="25"/>
                    <a:pt x="2975" y="77"/>
                  </a:cubicBezTo>
                  <a:cubicBezTo>
                    <a:pt x="2566" y="230"/>
                    <a:pt x="2311" y="613"/>
                    <a:pt x="2286" y="1021"/>
                  </a:cubicBezTo>
                  <a:cubicBezTo>
                    <a:pt x="2076" y="829"/>
                    <a:pt x="1806" y="720"/>
                    <a:pt x="1526" y="720"/>
                  </a:cubicBezTo>
                  <a:cubicBezTo>
                    <a:pt x="1397" y="720"/>
                    <a:pt x="1266" y="743"/>
                    <a:pt x="1137" y="791"/>
                  </a:cubicBezTo>
                  <a:cubicBezTo>
                    <a:pt x="0" y="1324"/>
                    <a:pt x="445" y="3002"/>
                    <a:pt x="1603" y="3002"/>
                  </a:cubicBezTo>
                  <a:cubicBezTo>
                    <a:pt x="1667" y="3002"/>
                    <a:pt x="1733" y="2997"/>
                    <a:pt x="1801" y="2986"/>
                  </a:cubicBezTo>
                  <a:lnTo>
                    <a:pt x="3817" y="8014"/>
                  </a:lnTo>
                  <a:cubicBezTo>
                    <a:pt x="3358" y="8321"/>
                    <a:pt x="3179" y="8882"/>
                    <a:pt x="3409" y="9392"/>
                  </a:cubicBezTo>
                  <a:cubicBezTo>
                    <a:pt x="3568" y="9851"/>
                    <a:pt x="3992" y="10122"/>
                    <a:pt x="4449" y="10122"/>
                  </a:cubicBezTo>
                  <a:cubicBezTo>
                    <a:pt x="4578" y="10122"/>
                    <a:pt x="4709" y="10101"/>
                    <a:pt x="4838" y="10056"/>
                  </a:cubicBezTo>
                  <a:cubicBezTo>
                    <a:pt x="5221" y="9903"/>
                    <a:pt x="5476" y="9520"/>
                    <a:pt x="5501" y="9112"/>
                  </a:cubicBezTo>
                  <a:cubicBezTo>
                    <a:pt x="5711" y="9304"/>
                    <a:pt x="5993" y="9413"/>
                    <a:pt x="6273" y="9413"/>
                  </a:cubicBezTo>
                  <a:cubicBezTo>
                    <a:pt x="6401" y="9413"/>
                    <a:pt x="6529" y="9390"/>
                    <a:pt x="6650" y="9341"/>
                  </a:cubicBezTo>
                  <a:cubicBezTo>
                    <a:pt x="7811" y="8809"/>
                    <a:pt x="7367" y="7131"/>
                    <a:pt x="6210" y="7131"/>
                  </a:cubicBezTo>
                  <a:cubicBezTo>
                    <a:pt x="6146" y="7131"/>
                    <a:pt x="6080" y="7136"/>
                    <a:pt x="6012" y="7147"/>
                  </a:cubicBezTo>
                  <a:lnTo>
                    <a:pt x="3996" y="2119"/>
                  </a:lnTo>
                  <a:cubicBezTo>
                    <a:pt x="4430" y="1812"/>
                    <a:pt x="4608" y="1225"/>
                    <a:pt x="4404" y="740"/>
                  </a:cubicBezTo>
                  <a:cubicBezTo>
                    <a:pt x="4246" y="286"/>
                    <a:pt x="3813" y="0"/>
                    <a:pt x="3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62141" y="3981038"/>
              <a:ext cx="86342" cy="190718"/>
            </a:xfrm>
            <a:custGeom>
              <a:rect b="b" l="l" r="r" t="t"/>
              <a:pathLst>
                <a:path extrusionOk="0" h="5922" w="2681">
                  <a:moveTo>
                    <a:pt x="1" y="0"/>
                  </a:moveTo>
                  <a:lnTo>
                    <a:pt x="1" y="5921"/>
                  </a:lnTo>
                  <a:lnTo>
                    <a:pt x="26" y="5921"/>
                  </a:lnTo>
                  <a:cubicBezTo>
                    <a:pt x="409" y="5743"/>
                    <a:pt x="690" y="5385"/>
                    <a:pt x="715" y="4951"/>
                  </a:cubicBezTo>
                  <a:cubicBezTo>
                    <a:pt x="902" y="5156"/>
                    <a:pt x="1169" y="5258"/>
                    <a:pt x="1439" y="5258"/>
                  </a:cubicBezTo>
                  <a:cubicBezTo>
                    <a:pt x="1575" y="5258"/>
                    <a:pt x="1711" y="5232"/>
                    <a:pt x="1838" y="5181"/>
                  </a:cubicBezTo>
                  <a:cubicBezTo>
                    <a:pt x="2425" y="4951"/>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502541" y="3034018"/>
              <a:ext cx="336220" cy="219026"/>
            </a:xfrm>
            <a:custGeom>
              <a:rect b="b" l="l" r="r" t="t"/>
              <a:pathLst>
                <a:path extrusionOk="0" h="6801" w="10440">
                  <a:moveTo>
                    <a:pt x="1975" y="1"/>
                  </a:moveTo>
                  <a:cubicBezTo>
                    <a:pt x="1522" y="1"/>
                    <a:pt x="1094" y="265"/>
                    <a:pt x="919" y="693"/>
                  </a:cubicBezTo>
                  <a:cubicBezTo>
                    <a:pt x="766" y="1102"/>
                    <a:pt x="868" y="1536"/>
                    <a:pt x="1175" y="1842"/>
                  </a:cubicBezTo>
                  <a:cubicBezTo>
                    <a:pt x="741" y="1867"/>
                    <a:pt x="383" y="2123"/>
                    <a:pt x="205" y="2531"/>
                  </a:cubicBezTo>
                  <a:cubicBezTo>
                    <a:pt x="1" y="3093"/>
                    <a:pt x="307" y="3756"/>
                    <a:pt x="894" y="3960"/>
                  </a:cubicBezTo>
                  <a:cubicBezTo>
                    <a:pt x="1035" y="4017"/>
                    <a:pt x="1180" y="4044"/>
                    <a:pt x="1323" y="4044"/>
                  </a:cubicBezTo>
                  <a:cubicBezTo>
                    <a:pt x="1696" y="4044"/>
                    <a:pt x="2051" y="3859"/>
                    <a:pt x="2272" y="3526"/>
                  </a:cubicBezTo>
                  <a:lnTo>
                    <a:pt x="7326" y="5466"/>
                  </a:lnTo>
                  <a:cubicBezTo>
                    <a:pt x="7223" y="6002"/>
                    <a:pt x="7530" y="6538"/>
                    <a:pt x="8040" y="6717"/>
                  </a:cubicBezTo>
                  <a:cubicBezTo>
                    <a:pt x="8185" y="6773"/>
                    <a:pt x="8333" y="6800"/>
                    <a:pt x="8477" y="6800"/>
                  </a:cubicBezTo>
                  <a:cubicBezTo>
                    <a:pt x="8918" y="6800"/>
                    <a:pt x="9328" y="6547"/>
                    <a:pt x="9520" y="6104"/>
                  </a:cubicBezTo>
                  <a:cubicBezTo>
                    <a:pt x="9674" y="5721"/>
                    <a:pt x="9572" y="5262"/>
                    <a:pt x="9265" y="4981"/>
                  </a:cubicBezTo>
                  <a:cubicBezTo>
                    <a:pt x="9699" y="4956"/>
                    <a:pt x="10056" y="4675"/>
                    <a:pt x="10235" y="4292"/>
                  </a:cubicBezTo>
                  <a:cubicBezTo>
                    <a:pt x="10439" y="3705"/>
                    <a:pt x="10133" y="3067"/>
                    <a:pt x="9546" y="2863"/>
                  </a:cubicBezTo>
                  <a:cubicBezTo>
                    <a:pt x="9405" y="2806"/>
                    <a:pt x="9259" y="2779"/>
                    <a:pt x="9117" y="2779"/>
                  </a:cubicBezTo>
                  <a:cubicBezTo>
                    <a:pt x="8746" y="2779"/>
                    <a:pt x="8396" y="2964"/>
                    <a:pt x="8193" y="3297"/>
                  </a:cubicBezTo>
                  <a:lnTo>
                    <a:pt x="3114" y="1331"/>
                  </a:lnTo>
                  <a:cubicBezTo>
                    <a:pt x="3216" y="795"/>
                    <a:pt x="2910" y="285"/>
                    <a:pt x="2400" y="81"/>
                  </a:cubicBezTo>
                  <a:cubicBezTo>
                    <a:pt x="2260" y="26"/>
                    <a:pt x="2116" y="1"/>
                    <a:pt x="1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436972" y="3454744"/>
              <a:ext cx="339312" cy="220797"/>
            </a:xfrm>
            <a:custGeom>
              <a:rect b="b" l="l" r="r" t="t"/>
              <a:pathLst>
                <a:path extrusionOk="0" h="6856" w="10536">
                  <a:moveTo>
                    <a:pt x="8573" y="1"/>
                  </a:moveTo>
                  <a:cubicBezTo>
                    <a:pt x="8429" y="1"/>
                    <a:pt x="8281" y="28"/>
                    <a:pt x="8136" y="84"/>
                  </a:cubicBezTo>
                  <a:cubicBezTo>
                    <a:pt x="7626" y="289"/>
                    <a:pt x="7320" y="799"/>
                    <a:pt x="7422" y="1335"/>
                  </a:cubicBezTo>
                  <a:lnTo>
                    <a:pt x="2394" y="3326"/>
                  </a:lnTo>
                  <a:cubicBezTo>
                    <a:pt x="2152" y="2942"/>
                    <a:pt x="1796" y="2779"/>
                    <a:pt x="1442" y="2779"/>
                  </a:cubicBezTo>
                  <a:cubicBezTo>
                    <a:pt x="715" y="2779"/>
                    <a:pt x="0" y="3470"/>
                    <a:pt x="327" y="4347"/>
                  </a:cubicBezTo>
                  <a:cubicBezTo>
                    <a:pt x="480" y="4755"/>
                    <a:pt x="863" y="5010"/>
                    <a:pt x="1296" y="5036"/>
                  </a:cubicBezTo>
                  <a:cubicBezTo>
                    <a:pt x="990" y="5316"/>
                    <a:pt x="888" y="5776"/>
                    <a:pt x="1041" y="6184"/>
                  </a:cubicBezTo>
                  <a:cubicBezTo>
                    <a:pt x="1233" y="6606"/>
                    <a:pt x="1641" y="6855"/>
                    <a:pt x="2082" y="6855"/>
                  </a:cubicBezTo>
                  <a:cubicBezTo>
                    <a:pt x="2227" y="6855"/>
                    <a:pt x="2376" y="6828"/>
                    <a:pt x="2522" y="6771"/>
                  </a:cubicBezTo>
                  <a:cubicBezTo>
                    <a:pt x="3032" y="6567"/>
                    <a:pt x="3313" y="6057"/>
                    <a:pt x="3236" y="5521"/>
                  </a:cubicBezTo>
                  <a:lnTo>
                    <a:pt x="8264" y="3530"/>
                  </a:lnTo>
                  <a:cubicBezTo>
                    <a:pt x="8480" y="3854"/>
                    <a:pt x="8836" y="4038"/>
                    <a:pt x="9206" y="4038"/>
                  </a:cubicBezTo>
                  <a:cubicBezTo>
                    <a:pt x="9360" y="4038"/>
                    <a:pt x="9517" y="4006"/>
                    <a:pt x="9668" y="3938"/>
                  </a:cubicBezTo>
                  <a:cubicBezTo>
                    <a:pt x="10255" y="3734"/>
                    <a:pt x="10536" y="3070"/>
                    <a:pt x="10331" y="2509"/>
                  </a:cubicBezTo>
                  <a:cubicBezTo>
                    <a:pt x="10178" y="2101"/>
                    <a:pt x="9795" y="1845"/>
                    <a:pt x="9362" y="1820"/>
                  </a:cubicBezTo>
                  <a:cubicBezTo>
                    <a:pt x="9668" y="1539"/>
                    <a:pt x="9770" y="1080"/>
                    <a:pt x="9617" y="697"/>
                  </a:cubicBezTo>
                  <a:cubicBezTo>
                    <a:pt x="9424" y="255"/>
                    <a:pt x="9015" y="1"/>
                    <a:pt x="8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288023" y="4021617"/>
              <a:ext cx="335383" cy="220250"/>
            </a:xfrm>
            <a:custGeom>
              <a:rect b="b" l="l" r="r" t="t"/>
              <a:pathLst>
                <a:path extrusionOk="0" h="6839" w="10414">
                  <a:moveTo>
                    <a:pt x="8467" y="1"/>
                  </a:moveTo>
                  <a:cubicBezTo>
                    <a:pt x="7820" y="1"/>
                    <a:pt x="7174" y="527"/>
                    <a:pt x="7300" y="1343"/>
                  </a:cubicBezTo>
                  <a:lnTo>
                    <a:pt x="2272" y="3334"/>
                  </a:lnTo>
                  <a:cubicBezTo>
                    <a:pt x="2050" y="3002"/>
                    <a:pt x="1682" y="2816"/>
                    <a:pt x="1312" y="2816"/>
                  </a:cubicBezTo>
                  <a:cubicBezTo>
                    <a:pt x="1170" y="2816"/>
                    <a:pt x="1028" y="2844"/>
                    <a:pt x="893" y="2900"/>
                  </a:cubicBezTo>
                  <a:cubicBezTo>
                    <a:pt x="306" y="3104"/>
                    <a:pt x="0" y="3768"/>
                    <a:pt x="204" y="4329"/>
                  </a:cubicBezTo>
                  <a:cubicBezTo>
                    <a:pt x="383" y="4738"/>
                    <a:pt x="740" y="4993"/>
                    <a:pt x="1174" y="5019"/>
                  </a:cubicBezTo>
                  <a:cubicBezTo>
                    <a:pt x="868" y="5325"/>
                    <a:pt x="791" y="5759"/>
                    <a:pt x="945" y="6167"/>
                  </a:cubicBezTo>
                  <a:cubicBezTo>
                    <a:pt x="1117" y="6589"/>
                    <a:pt x="1535" y="6838"/>
                    <a:pt x="1971" y="6838"/>
                  </a:cubicBezTo>
                  <a:cubicBezTo>
                    <a:pt x="2114" y="6838"/>
                    <a:pt x="2260" y="6811"/>
                    <a:pt x="2399" y="6754"/>
                  </a:cubicBezTo>
                  <a:cubicBezTo>
                    <a:pt x="2910" y="6550"/>
                    <a:pt x="3216" y="6039"/>
                    <a:pt x="3114" y="5503"/>
                  </a:cubicBezTo>
                  <a:lnTo>
                    <a:pt x="8167" y="3513"/>
                  </a:lnTo>
                  <a:cubicBezTo>
                    <a:pt x="8366" y="3838"/>
                    <a:pt x="8719" y="4010"/>
                    <a:pt x="9089" y="4010"/>
                  </a:cubicBezTo>
                  <a:cubicBezTo>
                    <a:pt x="9241" y="4010"/>
                    <a:pt x="9397" y="3981"/>
                    <a:pt x="9546" y="3921"/>
                  </a:cubicBezTo>
                  <a:cubicBezTo>
                    <a:pt x="10107" y="3717"/>
                    <a:pt x="10413" y="3079"/>
                    <a:pt x="10209" y="2492"/>
                  </a:cubicBezTo>
                  <a:cubicBezTo>
                    <a:pt x="10056" y="2109"/>
                    <a:pt x="9673" y="1828"/>
                    <a:pt x="9239" y="1828"/>
                  </a:cubicBezTo>
                  <a:cubicBezTo>
                    <a:pt x="9546" y="1522"/>
                    <a:pt x="9648" y="1063"/>
                    <a:pt x="9495" y="680"/>
                  </a:cubicBezTo>
                  <a:cubicBezTo>
                    <a:pt x="9278" y="208"/>
                    <a:pt x="8873" y="1"/>
                    <a:pt x="8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3361" y="3721434"/>
              <a:ext cx="335383" cy="189655"/>
            </a:xfrm>
            <a:custGeom>
              <a:rect b="b" l="l" r="r" t="t"/>
              <a:pathLst>
                <a:path extrusionOk="0" h="5889" w="10414">
                  <a:moveTo>
                    <a:pt x="1656" y="1"/>
                  </a:moveTo>
                  <a:cubicBezTo>
                    <a:pt x="1177" y="1"/>
                    <a:pt x="734" y="329"/>
                    <a:pt x="587" y="813"/>
                  </a:cubicBezTo>
                  <a:cubicBezTo>
                    <a:pt x="511" y="1247"/>
                    <a:pt x="664" y="1655"/>
                    <a:pt x="995" y="1936"/>
                  </a:cubicBezTo>
                  <a:cubicBezTo>
                    <a:pt x="562" y="2012"/>
                    <a:pt x="230" y="2319"/>
                    <a:pt x="128" y="2727"/>
                  </a:cubicBezTo>
                  <a:cubicBezTo>
                    <a:pt x="0" y="3314"/>
                    <a:pt x="383" y="3901"/>
                    <a:pt x="995" y="4054"/>
                  </a:cubicBezTo>
                  <a:cubicBezTo>
                    <a:pt x="1084" y="4076"/>
                    <a:pt x="1173" y="4087"/>
                    <a:pt x="1262" y="4087"/>
                  </a:cubicBezTo>
                  <a:cubicBezTo>
                    <a:pt x="1690" y="4087"/>
                    <a:pt x="2107" y="3843"/>
                    <a:pt x="2297" y="3442"/>
                  </a:cubicBezTo>
                  <a:lnTo>
                    <a:pt x="7555" y="4718"/>
                  </a:lnTo>
                  <a:cubicBezTo>
                    <a:pt x="7540" y="5465"/>
                    <a:pt x="8132" y="5888"/>
                    <a:pt x="8726" y="5888"/>
                  </a:cubicBezTo>
                  <a:cubicBezTo>
                    <a:pt x="9186" y="5888"/>
                    <a:pt x="9648" y="5633"/>
                    <a:pt x="9826" y="5075"/>
                  </a:cubicBezTo>
                  <a:cubicBezTo>
                    <a:pt x="9903" y="4667"/>
                    <a:pt x="9750" y="4233"/>
                    <a:pt x="9418" y="3977"/>
                  </a:cubicBezTo>
                  <a:cubicBezTo>
                    <a:pt x="9826" y="3901"/>
                    <a:pt x="10184" y="3595"/>
                    <a:pt x="10286" y="3161"/>
                  </a:cubicBezTo>
                  <a:cubicBezTo>
                    <a:pt x="10413" y="2574"/>
                    <a:pt x="10030" y="1987"/>
                    <a:pt x="9418" y="1859"/>
                  </a:cubicBezTo>
                  <a:cubicBezTo>
                    <a:pt x="9318" y="1829"/>
                    <a:pt x="9216" y="1815"/>
                    <a:pt x="9115" y="1815"/>
                  </a:cubicBezTo>
                  <a:cubicBezTo>
                    <a:pt x="8700" y="1815"/>
                    <a:pt x="8301" y="2056"/>
                    <a:pt x="8116" y="2446"/>
                  </a:cubicBezTo>
                  <a:lnTo>
                    <a:pt x="2859" y="1170"/>
                  </a:lnTo>
                  <a:cubicBezTo>
                    <a:pt x="2859" y="634"/>
                    <a:pt x="2501" y="149"/>
                    <a:pt x="1965" y="47"/>
                  </a:cubicBezTo>
                  <a:cubicBezTo>
                    <a:pt x="1862" y="16"/>
                    <a:pt x="1759" y="1"/>
                    <a:pt x="1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657125" y="2664691"/>
              <a:ext cx="329586" cy="247495"/>
            </a:xfrm>
            <a:custGeom>
              <a:rect b="b" l="l" r="r" t="t"/>
              <a:pathLst>
                <a:path extrusionOk="0" h="7685" w="10234">
                  <a:moveTo>
                    <a:pt x="8131" y="0"/>
                  </a:moveTo>
                  <a:cubicBezTo>
                    <a:pt x="7421" y="0"/>
                    <a:pt x="6720" y="652"/>
                    <a:pt x="6992" y="1519"/>
                  </a:cubicBezTo>
                  <a:lnTo>
                    <a:pt x="3649" y="3407"/>
                  </a:lnTo>
                  <a:lnTo>
                    <a:pt x="2296" y="4173"/>
                  </a:lnTo>
                  <a:cubicBezTo>
                    <a:pt x="2043" y="3906"/>
                    <a:pt x="1743" y="3791"/>
                    <a:pt x="1453" y="3791"/>
                  </a:cubicBezTo>
                  <a:cubicBezTo>
                    <a:pt x="692" y="3791"/>
                    <a:pt x="0" y="4580"/>
                    <a:pt x="407" y="5449"/>
                  </a:cubicBezTo>
                  <a:cubicBezTo>
                    <a:pt x="535" y="5679"/>
                    <a:pt x="739" y="5832"/>
                    <a:pt x="994" y="5934"/>
                  </a:cubicBezTo>
                  <a:cubicBezTo>
                    <a:pt x="1122" y="5985"/>
                    <a:pt x="1275" y="5985"/>
                    <a:pt x="1428" y="5985"/>
                  </a:cubicBezTo>
                  <a:cubicBezTo>
                    <a:pt x="1377" y="6062"/>
                    <a:pt x="1326" y="6164"/>
                    <a:pt x="1300" y="6266"/>
                  </a:cubicBezTo>
                  <a:cubicBezTo>
                    <a:pt x="1249" y="6342"/>
                    <a:pt x="1224" y="6444"/>
                    <a:pt x="1224" y="6546"/>
                  </a:cubicBezTo>
                  <a:cubicBezTo>
                    <a:pt x="1198" y="6751"/>
                    <a:pt x="1249" y="6980"/>
                    <a:pt x="1352" y="7159"/>
                  </a:cubicBezTo>
                  <a:cubicBezTo>
                    <a:pt x="1428" y="7287"/>
                    <a:pt x="1530" y="7389"/>
                    <a:pt x="1658" y="7465"/>
                  </a:cubicBezTo>
                  <a:cubicBezTo>
                    <a:pt x="1841" y="7607"/>
                    <a:pt x="2056" y="7685"/>
                    <a:pt x="2290" y="7685"/>
                  </a:cubicBezTo>
                  <a:cubicBezTo>
                    <a:pt x="2350" y="7685"/>
                    <a:pt x="2412" y="7680"/>
                    <a:pt x="2474" y="7669"/>
                  </a:cubicBezTo>
                  <a:cubicBezTo>
                    <a:pt x="2602" y="7644"/>
                    <a:pt x="2755" y="7593"/>
                    <a:pt x="2883" y="7542"/>
                  </a:cubicBezTo>
                  <a:cubicBezTo>
                    <a:pt x="3368" y="7261"/>
                    <a:pt x="3597" y="6700"/>
                    <a:pt x="3444" y="6189"/>
                  </a:cubicBezTo>
                  <a:lnTo>
                    <a:pt x="8166" y="3535"/>
                  </a:lnTo>
                  <a:cubicBezTo>
                    <a:pt x="8387" y="3788"/>
                    <a:pt x="8706" y="3923"/>
                    <a:pt x="9026" y="3923"/>
                  </a:cubicBezTo>
                  <a:cubicBezTo>
                    <a:pt x="9223" y="3923"/>
                    <a:pt x="9420" y="3872"/>
                    <a:pt x="9595" y="3765"/>
                  </a:cubicBezTo>
                  <a:cubicBezTo>
                    <a:pt x="9748" y="3688"/>
                    <a:pt x="9902" y="3560"/>
                    <a:pt x="10004" y="3407"/>
                  </a:cubicBezTo>
                  <a:cubicBezTo>
                    <a:pt x="10233" y="3050"/>
                    <a:pt x="10233" y="2616"/>
                    <a:pt x="10029" y="2259"/>
                  </a:cubicBezTo>
                  <a:cubicBezTo>
                    <a:pt x="9902" y="2029"/>
                    <a:pt x="9697" y="1850"/>
                    <a:pt x="9468" y="1774"/>
                  </a:cubicBezTo>
                  <a:cubicBezTo>
                    <a:pt x="9356" y="1736"/>
                    <a:pt x="9243" y="1713"/>
                    <a:pt x="9131" y="1713"/>
                  </a:cubicBezTo>
                  <a:cubicBezTo>
                    <a:pt x="9090" y="1713"/>
                    <a:pt x="9049" y="1716"/>
                    <a:pt x="9008" y="1723"/>
                  </a:cubicBezTo>
                  <a:cubicBezTo>
                    <a:pt x="9238" y="1391"/>
                    <a:pt x="9289" y="932"/>
                    <a:pt x="9085" y="549"/>
                  </a:cubicBezTo>
                  <a:cubicBezTo>
                    <a:pt x="8846" y="165"/>
                    <a:pt x="8487" y="0"/>
                    <a:pt x="8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62141" y="3356100"/>
              <a:ext cx="127435" cy="135068"/>
            </a:xfrm>
            <a:custGeom>
              <a:rect b="b" l="l" r="r" t="t"/>
              <a:pathLst>
                <a:path extrusionOk="0" h="4194" w="3957">
                  <a:moveTo>
                    <a:pt x="1984" y="1"/>
                  </a:moveTo>
                  <a:cubicBezTo>
                    <a:pt x="1840" y="1"/>
                    <a:pt x="1696" y="28"/>
                    <a:pt x="1557" y="85"/>
                  </a:cubicBezTo>
                  <a:cubicBezTo>
                    <a:pt x="1047" y="289"/>
                    <a:pt x="741" y="799"/>
                    <a:pt x="843" y="1335"/>
                  </a:cubicBezTo>
                  <a:lnTo>
                    <a:pt x="1" y="1667"/>
                  </a:lnTo>
                  <a:lnTo>
                    <a:pt x="1" y="4194"/>
                  </a:lnTo>
                  <a:lnTo>
                    <a:pt x="1711" y="3530"/>
                  </a:lnTo>
                  <a:cubicBezTo>
                    <a:pt x="1913" y="3843"/>
                    <a:pt x="2274" y="4023"/>
                    <a:pt x="2651" y="4023"/>
                  </a:cubicBezTo>
                  <a:cubicBezTo>
                    <a:pt x="2797" y="4023"/>
                    <a:pt x="2946" y="3996"/>
                    <a:pt x="3089" y="3939"/>
                  </a:cubicBezTo>
                  <a:cubicBezTo>
                    <a:pt x="3650" y="3734"/>
                    <a:pt x="3957" y="3071"/>
                    <a:pt x="3752" y="2509"/>
                  </a:cubicBezTo>
                  <a:cubicBezTo>
                    <a:pt x="3574" y="2101"/>
                    <a:pt x="3216" y="1846"/>
                    <a:pt x="2783" y="1820"/>
                  </a:cubicBezTo>
                  <a:cubicBezTo>
                    <a:pt x="3089" y="1539"/>
                    <a:pt x="3191" y="1080"/>
                    <a:pt x="3038" y="697"/>
                  </a:cubicBezTo>
                  <a:cubicBezTo>
                    <a:pt x="2845" y="255"/>
                    <a:pt x="2421" y="1"/>
                    <a:pt x="19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45685" y="4329497"/>
              <a:ext cx="295932" cy="295384"/>
            </a:xfrm>
            <a:custGeom>
              <a:rect b="b" l="l" r="r" t="t"/>
              <a:pathLst>
                <a:path extrusionOk="0" h="9172" w="9189">
                  <a:moveTo>
                    <a:pt x="6560" y="0"/>
                  </a:moveTo>
                  <a:cubicBezTo>
                    <a:pt x="6253" y="0"/>
                    <a:pt x="5946" y="128"/>
                    <a:pt x="5717" y="384"/>
                  </a:cubicBezTo>
                  <a:cubicBezTo>
                    <a:pt x="5334" y="767"/>
                    <a:pt x="5283" y="1354"/>
                    <a:pt x="5589" y="1814"/>
                  </a:cubicBezTo>
                  <a:lnTo>
                    <a:pt x="1889" y="5744"/>
                  </a:lnTo>
                  <a:cubicBezTo>
                    <a:pt x="1695" y="5622"/>
                    <a:pt x="1484" y="5564"/>
                    <a:pt x="1277" y="5564"/>
                  </a:cubicBezTo>
                  <a:cubicBezTo>
                    <a:pt x="967" y="5564"/>
                    <a:pt x="664" y="5693"/>
                    <a:pt x="434" y="5923"/>
                  </a:cubicBezTo>
                  <a:cubicBezTo>
                    <a:pt x="0" y="6382"/>
                    <a:pt x="0" y="7097"/>
                    <a:pt x="434" y="7531"/>
                  </a:cubicBezTo>
                  <a:cubicBezTo>
                    <a:pt x="653" y="7716"/>
                    <a:pt x="917" y="7812"/>
                    <a:pt x="1188" y="7812"/>
                  </a:cubicBezTo>
                  <a:cubicBezTo>
                    <a:pt x="1328" y="7812"/>
                    <a:pt x="1469" y="7787"/>
                    <a:pt x="1608" y="7735"/>
                  </a:cubicBezTo>
                  <a:lnTo>
                    <a:pt x="1608" y="7735"/>
                  </a:lnTo>
                  <a:cubicBezTo>
                    <a:pt x="1455" y="8143"/>
                    <a:pt x="1557" y="8577"/>
                    <a:pt x="1863" y="8883"/>
                  </a:cubicBezTo>
                  <a:cubicBezTo>
                    <a:pt x="2079" y="9075"/>
                    <a:pt x="2352" y="9172"/>
                    <a:pt x="2623" y="9172"/>
                  </a:cubicBezTo>
                  <a:cubicBezTo>
                    <a:pt x="2927" y="9172"/>
                    <a:pt x="3229" y="9050"/>
                    <a:pt x="3446" y="8807"/>
                  </a:cubicBezTo>
                  <a:cubicBezTo>
                    <a:pt x="3828" y="8424"/>
                    <a:pt x="3879" y="7811"/>
                    <a:pt x="3573" y="7378"/>
                  </a:cubicBezTo>
                  <a:lnTo>
                    <a:pt x="7325" y="3447"/>
                  </a:lnTo>
                  <a:cubicBezTo>
                    <a:pt x="7508" y="3559"/>
                    <a:pt x="7711" y="3614"/>
                    <a:pt x="7912" y="3614"/>
                  </a:cubicBezTo>
                  <a:cubicBezTo>
                    <a:pt x="8216" y="3614"/>
                    <a:pt x="8514" y="3489"/>
                    <a:pt x="8729" y="3243"/>
                  </a:cubicBezTo>
                  <a:cubicBezTo>
                    <a:pt x="9188" y="2809"/>
                    <a:pt x="9188" y="2094"/>
                    <a:pt x="8729" y="1661"/>
                  </a:cubicBezTo>
                  <a:cubicBezTo>
                    <a:pt x="8525" y="1456"/>
                    <a:pt x="8264" y="1354"/>
                    <a:pt x="7991" y="1354"/>
                  </a:cubicBezTo>
                  <a:cubicBezTo>
                    <a:pt x="7855" y="1354"/>
                    <a:pt x="7716" y="1380"/>
                    <a:pt x="7580" y="1431"/>
                  </a:cubicBezTo>
                  <a:cubicBezTo>
                    <a:pt x="7733" y="1048"/>
                    <a:pt x="7631" y="589"/>
                    <a:pt x="7325" y="308"/>
                  </a:cubicBezTo>
                  <a:cubicBezTo>
                    <a:pt x="7108" y="103"/>
                    <a:pt x="6834" y="0"/>
                    <a:pt x="6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120719" y="4683784"/>
              <a:ext cx="251585" cy="326011"/>
            </a:xfrm>
            <a:custGeom>
              <a:rect b="b" l="l" r="r" t="t"/>
              <a:pathLst>
                <a:path extrusionOk="0" h="10123" w="7812">
                  <a:moveTo>
                    <a:pt x="3365" y="1"/>
                  </a:moveTo>
                  <a:cubicBezTo>
                    <a:pt x="3234" y="1"/>
                    <a:pt x="3102" y="25"/>
                    <a:pt x="2975" y="77"/>
                  </a:cubicBezTo>
                  <a:cubicBezTo>
                    <a:pt x="2566" y="230"/>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7"/>
                    <a:pt x="1801" y="2987"/>
                  </a:cubicBezTo>
                  <a:lnTo>
                    <a:pt x="3817" y="8015"/>
                  </a:lnTo>
                  <a:cubicBezTo>
                    <a:pt x="3358" y="8321"/>
                    <a:pt x="3179" y="8882"/>
                    <a:pt x="3409" y="9393"/>
                  </a:cubicBezTo>
                  <a:cubicBezTo>
                    <a:pt x="3568" y="9851"/>
                    <a:pt x="3992" y="10123"/>
                    <a:pt x="4449" y="10123"/>
                  </a:cubicBezTo>
                  <a:cubicBezTo>
                    <a:pt x="4578" y="10123"/>
                    <a:pt x="4709" y="10101"/>
                    <a:pt x="4838" y="10056"/>
                  </a:cubicBezTo>
                  <a:cubicBezTo>
                    <a:pt x="5221" y="9903"/>
                    <a:pt x="5476" y="9521"/>
                    <a:pt x="5501" y="9112"/>
                  </a:cubicBezTo>
                  <a:cubicBezTo>
                    <a:pt x="5711" y="9305"/>
                    <a:pt x="5993" y="9413"/>
                    <a:pt x="6273" y="9413"/>
                  </a:cubicBezTo>
                  <a:cubicBezTo>
                    <a:pt x="6401" y="9413"/>
                    <a:pt x="6529" y="9390"/>
                    <a:pt x="6650" y="9342"/>
                  </a:cubicBezTo>
                  <a:cubicBezTo>
                    <a:pt x="7811" y="8810"/>
                    <a:pt x="7367" y="7131"/>
                    <a:pt x="6210" y="7131"/>
                  </a:cubicBezTo>
                  <a:cubicBezTo>
                    <a:pt x="6146" y="7131"/>
                    <a:pt x="6080"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502541" y="4575156"/>
              <a:ext cx="336220" cy="219026"/>
            </a:xfrm>
            <a:custGeom>
              <a:rect b="b" l="l" r="r" t="t"/>
              <a:pathLst>
                <a:path extrusionOk="0" h="6801" w="10440">
                  <a:moveTo>
                    <a:pt x="1975" y="1"/>
                  </a:moveTo>
                  <a:cubicBezTo>
                    <a:pt x="1522" y="1"/>
                    <a:pt x="1094" y="266"/>
                    <a:pt x="919" y="694"/>
                  </a:cubicBezTo>
                  <a:cubicBezTo>
                    <a:pt x="766" y="1102"/>
                    <a:pt x="868" y="1536"/>
                    <a:pt x="1175" y="1842"/>
                  </a:cubicBezTo>
                  <a:cubicBezTo>
                    <a:pt x="741" y="1868"/>
                    <a:pt x="383" y="2123"/>
                    <a:pt x="205" y="2531"/>
                  </a:cubicBezTo>
                  <a:cubicBezTo>
                    <a:pt x="1" y="3093"/>
                    <a:pt x="307" y="3757"/>
                    <a:pt x="894" y="3961"/>
                  </a:cubicBezTo>
                  <a:cubicBezTo>
                    <a:pt x="1035" y="4017"/>
                    <a:pt x="1180" y="4044"/>
                    <a:pt x="1323" y="4044"/>
                  </a:cubicBezTo>
                  <a:cubicBezTo>
                    <a:pt x="1696" y="4044"/>
                    <a:pt x="2051" y="3859"/>
                    <a:pt x="2272" y="3527"/>
                  </a:cubicBezTo>
                  <a:lnTo>
                    <a:pt x="7326" y="5467"/>
                  </a:lnTo>
                  <a:cubicBezTo>
                    <a:pt x="7223" y="6002"/>
                    <a:pt x="7530" y="6538"/>
                    <a:pt x="8040" y="6717"/>
                  </a:cubicBezTo>
                  <a:cubicBezTo>
                    <a:pt x="8185" y="6774"/>
                    <a:pt x="8333" y="6801"/>
                    <a:pt x="8477" y="6801"/>
                  </a:cubicBezTo>
                  <a:cubicBezTo>
                    <a:pt x="8918" y="6801"/>
                    <a:pt x="9328" y="6547"/>
                    <a:pt x="9520" y="6105"/>
                  </a:cubicBezTo>
                  <a:cubicBezTo>
                    <a:pt x="9674" y="5722"/>
                    <a:pt x="9572" y="5262"/>
                    <a:pt x="9265" y="4982"/>
                  </a:cubicBezTo>
                  <a:cubicBezTo>
                    <a:pt x="9699" y="4956"/>
                    <a:pt x="10056" y="4675"/>
                    <a:pt x="10235" y="4292"/>
                  </a:cubicBezTo>
                  <a:cubicBezTo>
                    <a:pt x="10439" y="3705"/>
                    <a:pt x="10133" y="3067"/>
                    <a:pt x="9546" y="2863"/>
                  </a:cubicBezTo>
                  <a:cubicBezTo>
                    <a:pt x="9405" y="2807"/>
                    <a:pt x="9259" y="2780"/>
                    <a:pt x="9117" y="2780"/>
                  </a:cubicBezTo>
                  <a:cubicBezTo>
                    <a:pt x="8746" y="2780"/>
                    <a:pt x="8396" y="2965"/>
                    <a:pt x="8193" y="3297"/>
                  </a:cubicBezTo>
                  <a:lnTo>
                    <a:pt x="3114" y="1332"/>
                  </a:lnTo>
                  <a:cubicBezTo>
                    <a:pt x="3216" y="796"/>
                    <a:pt x="2910" y="285"/>
                    <a:pt x="2400" y="81"/>
                  </a:cubicBezTo>
                  <a:cubicBezTo>
                    <a:pt x="2260" y="27"/>
                    <a:pt x="2116" y="1"/>
                    <a:pt x="1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436972" y="4995882"/>
              <a:ext cx="339312" cy="220797"/>
            </a:xfrm>
            <a:custGeom>
              <a:rect b="b" l="l" r="r" t="t"/>
              <a:pathLst>
                <a:path extrusionOk="0" h="6856" w="10536">
                  <a:moveTo>
                    <a:pt x="8573" y="1"/>
                  </a:moveTo>
                  <a:cubicBezTo>
                    <a:pt x="8429" y="1"/>
                    <a:pt x="8281" y="28"/>
                    <a:pt x="8136"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6"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1" y="2509"/>
                  </a:cubicBezTo>
                  <a:cubicBezTo>
                    <a:pt x="10178" y="2101"/>
                    <a:pt x="9795" y="1846"/>
                    <a:pt x="9362" y="1820"/>
                  </a:cubicBezTo>
                  <a:cubicBezTo>
                    <a:pt x="9668" y="1540"/>
                    <a:pt x="9770" y="1080"/>
                    <a:pt x="9617" y="697"/>
                  </a:cubicBezTo>
                  <a:cubicBezTo>
                    <a:pt x="9424" y="255"/>
                    <a:pt x="9015" y="1"/>
                    <a:pt x="8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663630" y="4205829"/>
              <a:ext cx="323081" cy="248011"/>
            </a:xfrm>
            <a:custGeom>
              <a:rect b="b" l="l" r="r" t="t"/>
              <a:pathLst>
                <a:path extrusionOk="0" h="7701" w="10032">
                  <a:moveTo>
                    <a:pt x="7929" y="1"/>
                  </a:moveTo>
                  <a:cubicBezTo>
                    <a:pt x="7219" y="1"/>
                    <a:pt x="6518" y="653"/>
                    <a:pt x="6790" y="1519"/>
                  </a:cubicBezTo>
                  <a:lnTo>
                    <a:pt x="3447" y="3408"/>
                  </a:lnTo>
                  <a:lnTo>
                    <a:pt x="2094" y="4173"/>
                  </a:lnTo>
                  <a:cubicBezTo>
                    <a:pt x="1873" y="3921"/>
                    <a:pt x="1554" y="3785"/>
                    <a:pt x="1234" y="3785"/>
                  </a:cubicBezTo>
                  <a:cubicBezTo>
                    <a:pt x="1037" y="3785"/>
                    <a:pt x="840" y="3837"/>
                    <a:pt x="665" y="3944"/>
                  </a:cubicBezTo>
                  <a:cubicBezTo>
                    <a:pt x="537" y="4020"/>
                    <a:pt x="409" y="4122"/>
                    <a:pt x="307" y="4250"/>
                  </a:cubicBezTo>
                  <a:cubicBezTo>
                    <a:pt x="78" y="4531"/>
                    <a:pt x="1" y="4888"/>
                    <a:pt x="103" y="5245"/>
                  </a:cubicBezTo>
                  <a:cubicBezTo>
                    <a:pt x="129" y="5322"/>
                    <a:pt x="154" y="5398"/>
                    <a:pt x="205" y="5449"/>
                  </a:cubicBezTo>
                  <a:cubicBezTo>
                    <a:pt x="333" y="5679"/>
                    <a:pt x="537" y="5858"/>
                    <a:pt x="792" y="5934"/>
                  </a:cubicBezTo>
                  <a:cubicBezTo>
                    <a:pt x="886" y="5972"/>
                    <a:pt x="993" y="5995"/>
                    <a:pt x="1103" y="5995"/>
                  </a:cubicBezTo>
                  <a:cubicBezTo>
                    <a:pt x="1144" y="5995"/>
                    <a:pt x="1185" y="5992"/>
                    <a:pt x="1226" y="5985"/>
                  </a:cubicBezTo>
                  <a:lnTo>
                    <a:pt x="1226" y="5985"/>
                  </a:lnTo>
                  <a:cubicBezTo>
                    <a:pt x="1175" y="6088"/>
                    <a:pt x="1124" y="6164"/>
                    <a:pt x="1098" y="6266"/>
                  </a:cubicBezTo>
                  <a:cubicBezTo>
                    <a:pt x="1047" y="6368"/>
                    <a:pt x="1022" y="6470"/>
                    <a:pt x="1022" y="6572"/>
                  </a:cubicBezTo>
                  <a:cubicBezTo>
                    <a:pt x="996" y="6777"/>
                    <a:pt x="1047" y="6981"/>
                    <a:pt x="1150" y="7159"/>
                  </a:cubicBezTo>
                  <a:cubicBezTo>
                    <a:pt x="1226" y="7287"/>
                    <a:pt x="1328" y="7389"/>
                    <a:pt x="1456" y="7491"/>
                  </a:cubicBezTo>
                  <a:cubicBezTo>
                    <a:pt x="1656" y="7625"/>
                    <a:pt x="1896" y="7700"/>
                    <a:pt x="2157" y="7700"/>
                  </a:cubicBezTo>
                  <a:cubicBezTo>
                    <a:pt x="2195" y="7700"/>
                    <a:pt x="2234" y="7699"/>
                    <a:pt x="2272" y="7695"/>
                  </a:cubicBezTo>
                  <a:cubicBezTo>
                    <a:pt x="2400" y="7670"/>
                    <a:pt x="2553" y="7619"/>
                    <a:pt x="2681" y="7542"/>
                  </a:cubicBezTo>
                  <a:cubicBezTo>
                    <a:pt x="2987" y="7389"/>
                    <a:pt x="3191" y="7083"/>
                    <a:pt x="3268" y="6777"/>
                  </a:cubicBezTo>
                  <a:cubicBezTo>
                    <a:pt x="3293" y="6572"/>
                    <a:pt x="3293" y="6394"/>
                    <a:pt x="3242" y="6190"/>
                  </a:cubicBezTo>
                  <a:lnTo>
                    <a:pt x="7964" y="3535"/>
                  </a:lnTo>
                  <a:cubicBezTo>
                    <a:pt x="8185" y="3788"/>
                    <a:pt x="8504" y="3923"/>
                    <a:pt x="8824" y="3923"/>
                  </a:cubicBezTo>
                  <a:cubicBezTo>
                    <a:pt x="9021" y="3923"/>
                    <a:pt x="9218" y="3872"/>
                    <a:pt x="9393" y="3765"/>
                  </a:cubicBezTo>
                  <a:cubicBezTo>
                    <a:pt x="9546" y="3688"/>
                    <a:pt x="9700" y="3561"/>
                    <a:pt x="9802" y="3408"/>
                  </a:cubicBezTo>
                  <a:cubicBezTo>
                    <a:pt x="10031" y="3050"/>
                    <a:pt x="10031" y="2616"/>
                    <a:pt x="9827" y="2259"/>
                  </a:cubicBezTo>
                  <a:cubicBezTo>
                    <a:pt x="9642" y="1935"/>
                    <a:pt x="9289" y="1716"/>
                    <a:pt x="8920" y="1716"/>
                  </a:cubicBezTo>
                  <a:cubicBezTo>
                    <a:pt x="8882" y="1716"/>
                    <a:pt x="8844" y="1718"/>
                    <a:pt x="8806" y="1723"/>
                  </a:cubicBezTo>
                  <a:cubicBezTo>
                    <a:pt x="9036" y="1391"/>
                    <a:pt x="9087" y="932"/>
                    <a:pt x="8883" y="549"/>
                  </a:cubicBezTo>
                  <a:cubicBezTo>
                    <a:pt x="8644" y="165"/>
                    <a:pt x="8285" y="1"/>
                    <a:pt x="79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62141" y="4897271"/>
              <a:ext cx="127435" cy="135068"/>
            </a:xfrm>
            <a:custGeom>
              <a:rect b="b" l="l" r="r" t="t"/>
              <a:pathLst>
                <a:path extrusionOk="0" h="4194" w="3957">
                  <a:moveTo>
                    <a:pt x="1984" y="0"/>
                  </a:moveTo>
                  <a:cubicBezTo>
                    <a:pt x="1840" y="0"/>
                    <a:pt x="1696" y="27"/>
                    <a:pt x="1557" y="84"/>
                  </a:cubicBezTo>
                  <a:cubicBezTo>
                    <a:pt x="1047" y="288"/>
                    <a:pt x="741" y="799"/>
                    <a:pt x="843" y="1335"/>
                  </a:cubicBezTo>
                  <a:lnTo>
                    <a:pt x="1" y="1666"/>
                  </a:lnTo>
                  <a:lnTo>
                    <a:pt x="1" y="4193"/>
                  </a:lnTo>
                  <a:lnTo>
                    <a:pt x="1711" y="3530"/>
                  </a:lnTo>
                  <a:cubicBezTo>
                    <a:pt x="1913" y="3842"/>
                    <a:pt x="2274" y="4022"/>
                    <a:pt x="2651" y="4022"/>
                  </a:cubicBezTo>
                  <a:cubicBezTo>
                    <a:pt x="2797" y="4022"/>
                    <a:pt x="2946" y="3995"/>
                    <a:pt x="3089" y="3938"/>
                  </a:cubicBezTo>
                  <a:cubicBezTo>
                    <a:pt x="3650" y="3734"/>
                    <a:pt x="3957" y="3070"/>
                    <a:pt x="3752" y="2509"/>
                  </a:cubicBezTo>
                  <a:cubicBezTo>
                    <a:pt x="3574" y="2100"/>
                    <a:pt x="3216" y="1845"/>
                    <a:pt x="2783" y="1820"/>
                  </a:cubicBezTo>
                  <a:cubicBezTo>
                    <a:pt x="3089" y="1539"/>
                    <a:pt x="3191" y="1079"/>
                    <a:pt x="3038" y="697"/>
                  </a:cubicBezTo>
                  <a:cubicBezTo>
                    <a:pt x="2845" y="254"/>
                    <a:pt x="2421" y="0"/>
                    <a:pt x="19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20"/>
          <p:cNvGrpSpPr/>
          <p:nvPr/>
        </p:nvGrpSpPr>
        <p:grpSpPr>
          <a:xfrm>
            <a:off x="8142759" y="-86228"/>
            <a:ext cx="1042089" cy="5419071"/>
            <a:chOff x="8142759" y="-86228"/>
            <a:chExt cx="1042089" cy="5419071"/>
          </a:xfrm>
        </p:grpSpPr>
        <p:sp>
          <p:nvSpPr>
            <p:cNvPr id="253" name="Google Shape;253;p20"/>
            <p:cNvSpPr/>
            <p:nvPr/>
          </p:nvSpPr>
          <p:spPr>
            <a:xfrm>
              <a:off x="9040988" y="765176"/>
              <a:ext cx="143860" cy="326301"/>
            </a:xfrm>
            <a:custGeom>
              <a:rect b="b" l="l" r="r" t="t"/>
              <a:pathLst>
                <a:path extrusionOk="0" h="10132" w="4467">
                  <a:moveTo>
                    <a:pt x="3003" y="0"/>
                  </a:moveTo>
                  <a:cubicBezTo>
                    <a:pt x="2879" y="0"/>
                    <a:pt x="2753" y="21"/>
                    <a:pt x="2629" y="64"/>
                  </a:cubicBezTo>
                  <a:cubicBezTo>
                    <a:pt x="2246" y="242"/>
                    <a:pt x="1991" y="600"/>
                    <a:pt x="1966" y="1033"/>
                  </a:cubicBezTo>
                  <a:cubicBezTo>
                    <a:pt x="1756" y="841"/>
                    <a:pt x="1486" y="733"/>
                    <a:pt x="1214" y="733"/>
                  </a:cubicBezTo>
                  <a:cubicBezTo>
                    <a:pt x="1089" y="733"/>
                    <a:pt x="963" y="756"/>
                    <a:pt x="843" y="804"/>
                  </a:cubicBezTo>
                  <a:cubicBezTo>
                    <a:pt x="256" y="1033"/>
                    <a:pt x="0" y="1697"/>
                    <a:pt x="230" y="2284"/>
                  </a:cubicBezTo>
                  <a:cubicBezTo>
                    <a:pt x="413" y="2719"/>
                    <a:pt x="843" y="3010"/>
                    <a:pt x="1335" y="3010"/>
                  </a:cubicBezTo>
                  <a:cubicBezTo>
                    <a:pt x="1391" y="3010"/>
                    <a:pt x="1449" y="3007"/>
                    <a:pt x="1506" y="2999"/>
                  </a:cubicBezTo>
                  <a:lnTo>
                    <a:pt x="3497" y="8027"/>
                  </a:lnTo>
                  <a:cubicBezTo>
                    <a:pt x="3038" y="8307"/>
                    <a:pt x="2859" y="8894"/>
                    <a:pt x="3089" y="9405"/>
                  </a:cubicBezTo>
                  <a:cubicBezTo>
                    <a:pt x="3250" y="9848"/>
                    <a:pt x="3665" y="10132"/>
                    <a:pt x="4109" y="10132"/>
                  </a:cubicBezTo>
                  <a:cubicBezTo>
                    <a:pt x="4227" y="10132"/>
                    <a:pt x="4348" y="10112"/>
                    <a:pt x="4467" y="10068"/>
                  </a:cubicBezTo>
                  <a:lnTo>
                    <a:pt x="4467" y="4147"/>
                  </a:lnTo>
                  <a:lnTo>
                    <a:pt x="3676" y="2105"/>
                  </a:lnTo>
                  <a:cubicBezTo>
                    <a:pt x="4110" y="1799"/>
                    <a:pt x="4288" y="1238"/>
                    <a:pt x="4058" y="727"/>
                  </a:cubicBezTo>
                  <a:cubicBezTo>
                    <a:pt x="3897" y="284"/>
                    <a:pt x="3466" y="0"/>
                    <a:pt x="3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8976868" y="327478"/>
              <a:ext cx="207175" cy="166757"/>
            </a:xfrm>
            <a:custGeom>
              <a:rect b="b" l="l" r="r" t="t"/>
              <a:pathLst>
                <a:path extrusionOk="0" h="5178" w="6433">
                  <a:moveTo>
                    <a:pt x="6432" y="0"/>
                  </a:moveTo>
                  <a:lnTo>
                    <a:pt x="2272" y="1659"/>
                  </a:lnTo>
                  <a:cubicBezTo>
                    <a:pt x="2055" y="1334"/>
                    <a:pt x="1698" y="1162"/>
                    <a:pt x="1326" y="1162"/>
                  </a:cubicBezTo>
                  <a:cubicBezTo>
                    <a:pt x="1173" y="1162"/>
                    <a:pt x="1017" y="1191"/>
                    <a:pt x="868" y="1251"/>
                  </a:cubicBezTo>
                  <a:cubicBezTo>
                    <a:pt x="307" y="1455"/>
                    <a:pt x="1" y="2093"/>
                    <a:pt x="205" y="2680"/>
                  </a:cubicBezTo>
                  <a:cubicBezTo>
                    <a:pt x="383" y="3063"/>
                    <a:pt x="741" y="3344"/>
                    <a:pt x="1175" y="3369"/>
                  </a:cubicBezTo>
                  <a:cubicBezTo>
                    <a:pt x="868" y="3650"/>
                    <a:pt x="792" y="4109"/>
                    <a:pt x="919" y="4492"/>
                  </a:cubicBezTo>
                  <a:cubicBezTo>
                    <a:pt x="1108" y="4925"/>
                    <a:pt x="1519" y="5178"/>
                    <a:pt x="1947" y="5178"/>
                  </a:cubicBezTo>
                  <a:cubicBezTo>
                    <a:pt x="2099" y="5178"/>
                    <a:pt x="2253" y="5146"/>
                    <a:pt x="2400" y="5079"/>
                  </a:cubicBezTo>
                  <a:cubicBezTo>
                    <a:pt x="2910" y="4900"/>
                    <a:pt x="3216" y="4364"/>
                    <a:pt x="3114" y="3829"/>
                  </a:cubicBezTo>
                  <a:lnTo>
                    <a:pt x="6432" y="2527"/>
                  </a:lnTo>
                  <a:lnTo>
                    <a:pt x="64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8713850" y="-86228"/>
              <a:ext cx="295932" cy="295127"/>
            </a:xfrm>
            <a:custGeom>
              <a:rect b="b" l="l" r="r" t="t"/>
              <a:pathLst>
                <a:path extrusionOk="0" h="9164" w="9189">
                  <a:moveTo>
                    <a:pt x="6563" y="1"/>
                  </a:moveTo>
                  <a:cubicBezTo>
                    <a:pt x="6256" y="1"/>
                    <a:pt x="5947" y="123"/>
                    <a:pt x="5717" y="366"/>
                  </a:cubicBezTo>
                  <a:cubicBezTo>
                    <a:pt x="5335" y="774"/>
                    <a:pt x="5284" y="1361"/>
                    <a:pt x="5590" y="1821"/>
                  </a:cubicBezTo>
                  <a:lnTo>
                    <a:pt x="1864" y="5725"/>
                  </a:lnTo>
                  <a:cubicBezTo>
                    <a:pt x="1681" y="5614"/>
                    <a:pt x="1477" y="5558"/>
                    <a:pt x="1275" y="5558"/>
                  </a:cubicBezTo>
                  <a:cubicBezTo>
                    <a:pt x="969" y="5558"/>
                    <a:pt x="665" y="5684"/>
                    <a:pt x="434" y="5930"/>
                  </a:cubicBezTo>
                  <a:cubicBezTo>
                    <a:pt x="0" y="6363"/>
                    <a:pt x="0" y="7078"/>
                    <a:pt x="434" y="7512"/>
                  </a:cubicBezTo>
                  <a:cubicBezTo>
                    <a:pt x="639" y="7716"/>
                    <a:pt x="911" y="7818"/>
                    <a:pt x="1191" y="7818"/>
                  </a:cubicBezTo>
                  <a:cubicBezTo>
                    <a:pt x="1330" y="7818"/>
                    <a:pt x="1472" y="7793"/>
                    <a:pt x="1608" y="7742"/>
                  </a:cubicBezTo>
                  <a:lnTo>
                    <a:pt x="1608" y="7742"/>
                  </a:lnTo>
                  <a:cubicBezTo>
                    <a:pt x="1455" y="8125"/>
                    <a:pt x="1557"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6"/>
                    <a:pt x="7581" y="1438"/>
                  </a:cubicBezTo>
                  <a:cubicBezTo>
                    <a:pt x="7734" y="1055"/>
                    <a:pt x="7632" y="595"/>
                    <a:pt x="7325" y="289"/>
                  </a:cubicBezTo>
                  <a:cubicBezTo>
                    <a:pt x="7109" y="97"/>
                    <a:pt x="6837" y="1"/>
                    <a:pt x="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8627959" y="383353"/>
              <a:ext cx="251328" cy="326011"/>
            </a:xfrm>
            <a:custGeom>
              <a:rect b="b" l="l" r="r" t="t"/>
              <a:pathLst>
                <a:path extrusionOk="0" h="10123" w="7804">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1" y="1324"/>
                    <a:pt x="444" y="3003"/>
                    <a:pt x="1624" y="3003"/>
                  </a:cubicBezTo>
                  <a:cubicBezTo>
                    <a:pt x="1689" y="3003"/>
                    <a:pt x="1756" y="2997"/>
                    <a:pt x="1825" y="2987"/>
                  </a:cubicBezTo>
                  <a:lnTo>
                    <a:pt x="3816" y="8015"/>
                  </a:lnTo>
                  <a:cubicBezTo>
                    <a:pt x="3357" y="8295"/>
                    <a:pt x="3203" y="8882"/>
                    <a:pt x="3408"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5" y="9412"/>
                    <a:pt x="6530"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8208360" y="-48290"/>
              <a:ext cx="335383" cy="219026"/>
            </a:xfrm>
            <a:custGeom>
              <a:rect b="b" l="l" r="r" t="t"/>
              <a:pathLst>
                <a:path extrusionOk="0" h="6801" w="10414">
                  <a:moveTo>
                    <a:pt x="1974" y="1"/>
                  </a:moveTo>
                  <a:cubicBezTo>
                    <a:pt x="1521" y="1"/>
                    <a:pt x="1094" y="266"/>
                    <a:pt x="919" y="694"/>
                  </a:cubicBezTo>
                  <a:cubicBezTo>
                    <a:pt x="766" y="1102"/>
                    <a:pt x="868" y="1536"/>
                    <a:pt x="1174" y="1842"/>
                  </a:cubicBezTo>
                  <a:cubicBezTo>
                    <a:pt x="740" y="1868"/>
                    <a:pt x="357" y="2123"/>
                    <a:pt x="204" y="2531"/>
                  </a:cubicBezTo>
                  <a:cubicBezTo>
                    <a:pt x="0" y="3093"/>
                    <a:pt x="306" y="3756"/>
                    <a:pt x="893"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5" y="6801"/>
                  </a:cubicBezTo>
                  <a:cubicBezTo>
                    <a:pt x="8902" y="6801"/>
                    <a:pt x="9321" y="6547"/>
                    <a:pt x="9494"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8464809" y="764983"/>
              <a:ext cx="335383" cy="218382"/>
            </a:xfrm>
            <a:custGeom>
              <a:rect b="b" l="l" r="r" t="t"/>
              <a:pathLst>
                <a:path extrusionOk="0" h="6781" w="10414">
                  <a:moveTo>
                    <a:pt x="1936" y="0"/>
                  </a:moveTo>
                  <a:cubicBezTo>
                    <a:pt x="1504" y="0"/>
                    <a:pt x="1090" y="263"/>
                    <a:pt x="919" y="682"/>
                  </a:cubicBezTo>
                  <a:cubicBezTo>
                    <a:pt x="766" y="1091"/>
                    <a:pt x="868" y="1550"/>
                    <a:pt x="1149" y="1831"/>
                  </a:cubicBezTo>
                  <a:cubicBezTo>
                    <a:pt x="740" y="1856"/>
                    <a:pt x="357" y="2111"/>
                    <a:pt x="204" y="2520"/>
                  </a:cubicBezTo>
                  <a:cubicBezTo>
                    <a:pt x="0" y="3107"/>
                    <a:pt x="306" y="3745"/>
                    <a:pt x="893" y="3949"/>
                  </a:cubicBezTo>
                  <a:cubicBezTo>
                    <a:pt x="1028" y="4006"/>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2"/>
                  </a:cubicBezTo>
                  <a:cubicBezTo>
                    <a:pt x="9404" y="2795"/>
                    <a:pt x="9257" y="2768"/>
                    <a:pt x="9112" y="2768"/>
                  </a:cubicBezTo>
                  <a:cubicBezTo>
                    <a:pt x="8733" y="2768"/>
                    <a:pt x="8370" y="2953"/>
                    <a:pt x="8167" y="3285"/>
                  </a:cubicBezTo>
                  <a:lnTo>
                    <a:pt x="3114" y="1320"/>
                  </a:lnTo>
                  <a:cubicBezTo>
                    <a:pt x="3190" y="784"/>
                    <a:pt x="2884" y="274"/>
                    <a:pt x="2374" y="95"/>
                  </a:cubicBezTo>
                  <a:cubicBezTo>
                    <a:pt x="2231" y="30"/>
                    <a:pt x="2083" y="0"/>
                    <a:pt x="1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8146688" y="372436"/>
              <a:ext cx="335415" cy="220797"/>
            </a:xfrm>
            <a:custGeom>
              <a:rect b="b" l="l" r="r" t="t"/>
              <a:pathLst>
                <a:path extrusionOk="0" h="6856" w="10415">
                  <a:moveTo>
                    <a:pt x="8441" y="1"/>
                  </a:moveTo>
                  <a:cubicBezTo>
                    <a:pt x="8298" y="1"/>
                    <a:pt x="8153" y="28"/>
                    <a:pt x="8015" y="84"/>
                  </a:cubicBezTo>
                  <a:cubicBezTo>
                    <a:pt x="7505" y="289"/>
                    <a:pt x="7198" y="799"/>
                    <a:pt x="7275" y="1335"/>
                  </a:cubicBezTo>
                  <a:lnTo>
                    <a:pt x="2247" y="3326"/>
                  </a:lnTo>
                  <a:cubicBezTo>
                    <a:pt x="2045" y="3013"/>
                    <a:pt x="1684" y="2833"/>
                    <a:pt x="1316" y="2833"/>
                  </a:cubicBezTo>
                  <a:cubicBezTo>
                    <a:pt x="1173" y="2833"/>
                    <a:pt x="1030" y="2860"/>
                    <a:pt x="894" y="2917"/>
                  </a:cubicBezTo>
                  <a:cubicBezTo>
                    <a:pt x="307" y="3122"/>
                    <a:pt x="1" y="3760"/>
                    <a:pt x="205" y="4347"/>
                  </a:cubicBezTo>
                  <a:cubicBezTo>
                    <a:pt x="358" y="4755"/>
                    <a:pt x="741" y="5010"/>
                    <a:pt x="1175" y="5036"/>
                  </a:cubicBezTo>
                  <a:cubicBezTo>
                    <a:pt x="869" y="5317"/>
                    <a:pt x="767" y="5776"/>
                    <a:pt x="920" y="6184"/>
                  </a:cubicBezTo>
                  <a:cubicBezTo>
                    <a:pt x="1112" y="6606"/>
                    <a:pt x="1520" y="6855"/>
                    <a:pt x="1960" y="6855"/>
                  </a:cubicBezTo>
                  <a:cubicBezTo>
                    <a:pt x="2106" y="6855"/>
                    <a:pt x="2254" y="6828"/>
                    <a:pt x="2400" y="6771"/>
                  </a:cubicBezTo>
                  <a:cubicBezTo>
                    <a:pt x="2910" y="6567"/>
                    <a:pt x="3191" y="6057"/>
                    <a:pt x="3115" y="5521"/>
                  </a:cubicBezTo>
                  <a:lnTo>
                    <a:pt x="8143"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9040988" y="2306314"/>
              <a:ext cx="143860" cy="326333"/>
            </a:xfrm>
            <a:custGeom>
              <a:rect b="b" l="l" r="r" t="t"/>
              <a:pathLst>
                <a:path extrusionOk="0" h="10133" w="4467">
                  <a:moveTo>
                    <a:pt x="3003" y="1"/>
                  </a:moveTo>
                  <a:cubicBezTo>
                    <a:pt x="2879" y="1"/>
                    <a:pt x="2753" y="21"/>
                    <a:pt x="2629" y="64"/>
                  </a:cubicBezTo>
                  <a:cubicBezTo>
                    <a:pt x="2612" y="688"/>
                    <a:pt x="2100" y="1101"/>
                    <a:pt x="1565" y="1101"/>
                  </a:cubicBezTo>
                  <a:cubicBezTo>
                    <a:pt x="1313" y="1101"/>
                    <a:pt x="1055" y="1009"/>
                    <a:pt x="843" y="804"/>
                  </a:cubicBezTo>
                  <a:cubicBezTo>
                    <a:pt x="256" y="1034"/>
                    <a:pt x="0" y="1697"/>
                    <a:pt x="230" y="2285"/>
                  </a:cubicBezTo>
                  <a:cubicBezTo>
                    <a:pt x="413" y="2720"/>
                    <a:pt x="843" y="3011"/>
                    <a:pt x="1335" y="3011"/>
                  </a:cubicBezTo>
                  <a:cubicBezTo>
                    <a:pt x="1391" y="3011"/>
                    <a:pt x="1449" y="3007"/>
                    <a:pt x="1506" y="2999"/>
                  </a:cubicBezTo>
                  <a:lnTo>
                    <a:pt x="3497" y="8027"/>
                  </a:lnTo>
                  <a:cubicBezTo>
                    <a:pt x="3038" y="8308"/>
                    <a:pt x="2859" y="8895"/>
                    <a:pt x="3089" y="9405"/>
                  </a:cubicBezTo>
                  <a:cubicBezTo>
                    <a:pt x="3250" y="9848"/>
                    <a:pt x="3665" y="10132"/>
                    <a:pt x="4109" y="10132"/>
                  </a:cubicBezTo>
                  <a:cubicBezTo>
                    <a:pt x="4227" y="10132"/>
                    <a:pt x="4348" y="10112"/>
                    <a:pt x="4467" y="10069"/>
                  </a:cubicBezTo>
                  <a:lnTo>
                    <a:pt x="4467" y="4148"/>
                  </a:lnTo>
                  <a:lnTo>
                    <a:pt x="3676" y="2106"/>
                  </a:lnTo>
                  <a:cubicBezTo>
                    <a:pt x="4110" y="1800"/>
                    <a:pt x="4288" y="1238"/>
                    <a:pt x="4058" y="728"/>
                  </a:cubicBezTo>
                  <a:cubicBezTo>
                    <a:pt x="3897" y="285"/>
                    <a:pt x="3466" y="1"/>
                    <a:pt x="3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8976868" y="1868616"/>
              <a:ext cx="207175" cy="167112"/>
            </a:xfrm>
            <a:custGeom>
              <a:rect b="b" l="l" r="r" t="t"/>
              <a:pathLst>
                <a:path extrusionOk="0" h="5189" w="6433">
                  <a:moveTo>
                    <a:pt x="6432" y="1"/>
                  </a:moveTo>
                  <a:lnTo>
                    <a:pt x="2247" y="1660"/>
                  </a:lnTo>
                  <a:cubicBezTo>
                    <a:pt x="2048" y="1334"/>
                    <a:pt x="1695" y="1162"/>
                    <a:pt x="1325" y="1162"/>
                  </a:cubicBezTo>
                  <a:cubicBezTo>
                    <a:pt x="1173" y="1162"/>
                    <a:pt x="1017" y="1192"/>
                    <a:pt x="868" y="1251"/>
                  </a:cubicBezTo>
                  <a:cubicBezTo>
                    <a:pt x="307" y="1455"/>
                    <a:pt x="1" y="2093"/>
                    <a:pt x="205" y="2680"/>
                  </a:cubicBezTo>
                  <a:cubicBezTo>
                    <a:pt x="383" y="3063"/>
                    <a:pt x="741" y="3344"/>
                    <a:pt x="1175" y="3370"/>
                  </a:cubicBezTo>
                  <a:cubicBezTo>
                    <a:pt x="868" y="3650"/>
                    <a:pt x="792" y="4110"/>
                    <a:pt x="919" y="4493"/>
                  </a:cubicBezTo>
                  <a:cubicBezTo>
                    <a:pt x="1112" y="4935"/>
                    <a:pt x="1536" y="5189"/>
                    <a:pt x="1974" y="5189"/>
                  </a:cubicBezTo>
                  <a:cubicBezTo>
                    <a:pt x="2117" y="5189"/>
                    <a:pt x="2261" y="5162"/>
                    <a:pt x="2400" y="5105"/>
                  </a:cubicBezTo>
                  <a:cubicBezTo>
                    <a:pt x="2910" y="4901"/>
                    <a:pt x="3216" y="4365"/>
                    <a:pt x="3114" y="3854"/>
                  </a:cubicBezTo>
                  <a:lnTo>
                    <a:pt x="6432" y="2527"/>
                  </a:lnTo>
                  <a:lnTo>
                    <a:pt x="64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8713850" y="1455136"/>
              <a:ext cx="295932" cy="294901"/>
            </a:xfrm>
            <a:custGeom>
              <a:rect b="b" l="l" r="r" t="t"/>
              <a:pathLst>
                <a:path extrusionOk="0" h="9157" w="9189">
                  <a:moveTo>
                    <a:pt x="6560" y="1"/>
                  </a:moveTo>
                  <a:cubicBezTo>
                    <a:pt x="6254" y="1"/>
                    <a:pt x="5946" y="129"/>
                    <a:pt x="5717" y="385"/>
                  </a:cubicBezTo>
                  <a:cubicBezTo>
                    <a:pt x="5335" y="768"/>
                    <a:pt x="5284" y="1355"/>
                    <a:pt x="5590" y="1814"/>
                  </a:cubicBezTo>
                  <a:lnTo>
                    <a:pt x="1864" y="5719"/>
                  </a:lnTo>
                  <a:cubicBezTo>
                    <a:pt x="1681" y="5607"/>
                    <a:pt x="1477" y="5552"/>
                    <a:pt x="1275" y="5552"/>
                  </a:cubicBezTo>
                  <a:cubicBezTo>
                    <a:pt x="969" y="5552"/>
                    <a:pt x="665" y="5677"/>
                    <a:pt x="434" y="5923"/>
                  </a:cubicBezTo>
                  <a:cubicBezTo>
                    <a:pt x="0" y="6357"/>
                    <a:pt x="0" y="7072"/>
                    <a:pt x="434" y="7505"/>
                  </a:cubicBezTo>
                  <a:cubicBezTo>
                    <a:pt x="639" y="7710"/>
                    <a:pt x="911" y="7812"/>
                    <a:pt x="1191" y="7812"/>
                  </a:cubicBezTo>
                  <a:cubicBezTo>
                    <a:pt x="1330" y="7812"/>
                    <a:pt x="1472" y="7786"/>
                    <a:pt x="1608" y="7735"/>
                  </a:cubicBezTo>
                  <a:lnTo>
                    <a:pt x="1608" y="7735"/>
                  </a:lnTo>
                  <a:cubicBezTo>
                    <a:pt x="1455" y="8118"/>
                    <a:pt x="1557" y="8577"/>
                    <a:pt x="1864" y="8858"/>
                  </a:cubicBezTo>
                  <a:cubicBezTo>
                    <a:pt x="2077" y="9060"/>
                    <a:pt x="2340" y="9157"/>
                    <a:pt x="2604" y="9157"/>
                  </a:cubicBezTo>
                  <a:cubicBezTo>
                    <a:pt x="2908" y="9157"/>
                    <a:pt x="3214" y="9028"/>
                    <a:pt x="3446" y="8782"/>
                  </a:cubicBezTo>
                  <a:cubicBezTo>
                    <a:pt x="3829" y="8399"/>
                    <a:pt x="3880" y="7812"/>
                    <a:pt x="3574" y="7352"/>
                  </a:cubicBezTo>
                  <a:lnTo>
                    <a:pt x="7300" y="3447"/>
                  </a:lnTo>
                  <a:cubicBezTo>
                    <a:pt x="7483" y="3559"/>
                    <a:pt x="7690" y="3614"/>
                    <a:pt x="7896" y="3614"/>
                  </a:cubicBezTo>
                  <a:cubicBezTo>
                    <a:pt x="8207" y="3614"/>
                    <a:pt x="8514" y="3489"/>
                    <a:pt x="8729" y="3243"/>
                  </a:cubicBezTo>
                  <a:cubicBezTo>
                    <a:pt x="9189" y="2809"/>
                    <a:pt x="9189" y="2095"/>
                    <a:pt x="8729" y="1661"/>
                  </a:cubicBezTo>
                  <a:cubicBezTo>
                    <a:pt x="8525" y="1457"/>
                    <a:pt x="8264" y="1355"/>
                    <a:pt x="7992" y="1355"/>
                  </a:cubicBezTo>
                  <a:cubicBezTo>
                    <a:pt x="7856" y="1355"/>
                    <a:pt x="7717" y="1380"/>
                    <a:pt x="7581" y="1431"/>
                  </a:cubicBezTo>
                  <a:cubicBezTo>
                    <a:pt x="7734" y="1048"/>
                    <a:pt x="7632" y="589"/>
                    <a:pt x="7325" y="308"/>
                  </a:cubicBezTo>
                  <a:cubicBezTo>
                    <a:pt x="7108" y="103"/>
                    <a:pt x="6835" y="1"/>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8627959" y="1924524"/>
              <a:ext cx="251328" cy="326011"/>
            </a:xfrm>
            <a:custGeom>
              <a:rect b="b" l="l" r="r" t="t"/>
              <a:pathLst>
                <a:path extrusionOk="0" h="10123" w="7804">
                  <a:moveTo>
                    <a:pt x="3364" y="0"/>
                  </a:moveTo>
                  <a:cubicBezTo>
                    <a:pt x="3233" y="0"/>
                    <a:pt x="3101" y="25"/>
                    <a:pt x="2974" y="77"/>
                  </a:cubicBezTo>
                  <a:cubicBezTo>
                    <a:pt x="2565" y="230"/>
                    <a:pt x="2310" y="587"/>
                    <a:pt x="2285" y="1021"/>
                  </a:cubicBezTo>
                  <a:cubicBezTo>
                    <a:pt x="2092" y="829"/>
                    <a:pt x="1816" y="720"/>
                    <a:pt x="1538" y="720"/>
                  </a:cubicBezTo>
                  <a:cubicBezTo>
                    <a:pt x="1410" y="720"/>
                    <a:pt x="1282" y="743"/>
                    <a:pt x="1162" y="791"/>
                  </a:cubicBezTo>
                  <a:cubicBezTo>
                    <a:pt x="1" y="1323"/>
                    <a:pt x="444" y="3002"/>
                    <a:pt x="1624" y="3002"/>
                  </a:cubicBezTo>
                  <a:cubicBezTo>
                    <a:pt x="1689" y="3002"/>
                    <a:pt x="1756" y="2997"/>
                    <a:pt x="1825" y="2986"/>
                  </a:cubicBezTo>
                  <a:lnTo>
                    <a:pt x="3816" y="8014"/>
                  </a:lnTo>
                  <a:cubicBezTo>
                    <a:pt x="3357" y="8295"/>
                    <a:pt x="3203" y="8882"/>
                    <a:pt x="3408" y="9392"/>
                  </a:cubicBezTo>
                  <a:cubicBezTo>
                    <a:pt x="3567" y="9851"/>
                    <a:pt x="3991" y="10122"/>
                    <a:pt x="4448" y="10122"/>
                  </a:cubicBezTo>
                  <a:cubicBezTo>
                    <a:pt x="4577" y="10122"/>
                    <a:pt x="4708" y="10101"/>
                    <a:pt x="4837" y="10056"/>
                  </a:cubicBezTo>
                  <a:cubicBezTo>
                    <a:pt x="5220" y="9877"/>
                    <a:pt x="5500" y="9520"/>
                    <a:pt x="5500" y="9086"/>
                  </a:cubicBezTo>
                  <a:cubicBezTo>
                    <a:pt x="5712" y="9298"/>
                    <a:pt x="5996" y="9412"/>
                    <a:pt x="6278" y="9412"/>
                  </a:cubicBezTo>
                  <a:cubicBezTo>
                    <a:pt x="6405" y="9412"/>
                    <a:pt x="6530" y="9389"/>
                    <a:pt x="6649" y="9341"/>
                  </a:cubicBezTo>
                  <a:cubicBezTo>
                    <a:pt x="7804" y="8812"/>
                    <a:pt x="7394" y="7127"/>
                    <a:pt x="6232" y="7127"/>
                  </a:cubicBezTo>
                  <a:cubicBezTo>
                    <a:pt x="6161" y="7127"/>
                    <a:pt x="6087" y="7133"/>
                    <a:pt x="6011" y="7146"/>
                  </a:cubicBezTo>
                  <a:lnTo>
                    <a:pt x="3995" y="2118"/>
                  </a:lnTo>
                  <a:cubicBezTo>
                    <a:pt x="4454" y="1812"/>
                    <a:pt x="4607" y="1225"/>
                    <a:pt x="4403" y="740"/>
                  </a:cubicBezTo>
                  <a:cubicBezTo>
                    <a:pt x="4245" y="286"/>
                    <a:pt x="3812" y="0"/>
                    <a:pt x="3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8208360" y="1492880"/>
              <a:ext cx="335383" cy="219026"/>
            </a:xfrm>
            <a:custGeom>
              <a:rect b="b" l="l" r="r" t="t"/>
              <a:pathLst>
                <a:path extrusionOk="0" h="6801" w="10414">
                  <a:moveTo>
                    <a:pt x="1963" y="0"/>
                  </a:moveTo>
                  <a:cubicBezTo>
                    <a:pt x="1521" y="0"/>
                    <a:pt x="1094" y="265"/>
                    <a:pt x="919" y="693"/>
                  </a:cubicBezTo>
                  <a:cubicBezTo>
                    <a:pt x="766" y="1101"/>
                    <a:pt x="868" y="1535"/>
                    <a:pt x="1174" y="1841"/>
                  </a:cubicBezTo>
                  <a:cubicBezTo>
                    <a:pt x="740" y="1867"/>
                    <a:pt x="357" y="2122"/>
                    <a:pt x="204" y="2531"/>
                  </a:cubicBezTo>
                  <a:cubicBezTo>
                    <a:pt x="0" y="3092"/>
                    <a:pt x="306" y="3756"/>
                    <a:pt x="893" y="3960"/>
                  </a:cubicBezTo>
                  <a:cubicBezTo>
                    <a:pt x="1028" y="4016"/>
                    <a:pt x="1170" y="4044"/>
                    <a:pt x="1312" y="4044"/>
                  </a:cubicBezTo>
                  <a:cubicBezTo>
                    <a:pt x="1682" y="4044"/>
                    <a:pt x="2050" y="3858"/>
                    <a:pt x="2272" y="3526"/>
                  </a:cubicBezTo>
                  <a:lnTo>
                    <a:pt x="7325" y="5466"/>
                  </a:lnTo>
                  <a:cubicBezTo>
                    <a:pt x="7223" y="6002"/>
                    <a:pt x="7529" y="6538"/>
                    <a:pt x="8040" y="6716"/>
                  </a:cubicBezTo>
                  <a:cubicBezTo>
                    <a:pt x="8178" y="6773"/>
                    <a:pt x="8323" y="6800"/>
                    <a:pt x="8465" y="6800"/>
                  </a:cubicBezTo>
                  <a:cubicBezTo>
                    <a:pt x="8902" y="6800"/>
                    <a:pt x="9321" y="6546"/>
                    <a:pt x="9494" y="6104"/>
                  </a:cubicBezTo>
                  <a:cubicBezTo>
                    <a:pt x="9648" y="5721"/>
                    <a:pt x="9546" y="5261"/>
                    <a:pt x="9265" y="4981"/>
                  </a:cubicBezTo>
                  <a:cubicBezTo>
                    <a:pt x="9673" y="4955"/>
                    <a:pt x="10056" y="4674"/>
                    <a:pt x="10209" y="4292"/>
                  </a:cubicBezTo>
                  <a:cubicBezTo>
                    <a:pt x="10413" y="3705"/>
                    <a:pt x="10107" y="3067"/>
                    <a:pt x="9546" y="2862"/>
                  </a:cubicBezTo>
                  <a:cubicBezTo>
                    <a:pt x="9404" y="2806"/>
                    <a:pt x="9257" y="2779"/>
                    <a:pt x="9112" y="2779"/>
                  </a:cubicBezTo>
                  <a:cubicBezTo>
                    <a:pt x="8733" y="2779"/>
                    <a:pt x="8370" y="2964"/>
                    <a:pt x="8167" y="3296"/>
                  </a:cubicBezTo>
                  <a:lnTo>
                    <a:pt x="3114" y="1331"/>
                  </a:lnTo>
                  <a:cubicBezTo>
                    <a:pt x="3190" y="795"/>
                    <a:pt x="2884" y="285"/>
                    <a:pt x="2374" y="80"/>
                  </a:cubicBezTo>
                  <a:cubicBezTo>
                    <a:pt x="2240" y="26"/>
                    <a:pt x="2101" y="0"/>
                    <a:pt x="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8464809" y="2306121"/>
              <a:ext cx="335383" cy="218382"/>
            </a:xfrm>
            <a:custGeom>
              <a:rect b="b" l="l" r="r" t="t"/>
              <a:pathLst>
                <a:path extrusionOk="0" h="6781" w="10414">
                  <a:moveTo>
                    <a:pt x="1936" y="1"/>
                  </a:moveTo>
                  <a:cubicBezTo>
                    <a:pt x="1504" y="1"/>
                    <a:pt x="1090" y="263"/>
                    <a:pt x="919" y="683"/>
                  </a:cubicBezTo>
                  <a:cubicBezTo>
                    <a:pt x="766" y="1091"/>
                    <a:pt x="868" y="1550"/>
                    <a:pt x="1149" y="1831"/>
                  </a:cubicBezTo>
                  <a:cubicBezTo>
                    <a:pt x="740" y="1857"/>
                    <a:pt x="357" y="2112"/>
                    <a:pt x="204" y="2520"/>
                  </a:cubicBezTo>
                  <a:cubicBezTo>
                    <a:pt x="0" y="3107"/>
                    <a:pt x="306" y="3745"/>
                    <a:pt x="893" y="3949"/>
                  </a:cubicBezTo>
                  <a:cubicBezTo>
                    <a:pt x="1028" y="4006"/>
                    <a:pt x="1170" y="4033"/>
                    <a:pt x="1312" y="4033"/>
                  </a:cubicBezTo>
                  <a:cubicBezTo>
                    <a:pt x="1682" y="4033"/>
                    <a:pt x="2050" y="3848"/>
                    <a:pt x="2272" y="3516"/>
                  </a:cubicBezTo>
                  <a:lnTo>
                    <a:pt x="7325" y="5455"/>
                  </a:lnTo>
                  <a:cubicBezTo>
                    <a:pt x="7200" y="6265"/>
                    <a:pt x="7837" y="6781"/>
                    <a:pt x="8479" y="6781"/>
                  </a:cubicBezTo>
                  <a:cubicBezTo>
                    <a:pt x="8889" y="6781"/>
                    <a:pt x="9301" y="6571"/>
                    <a:pt x="9520" y="6093"/>
                  </a:cubicBezTo>
                  <a:cubicBezTo>
                    <a:pt x="9648" y="5710"/>
                    <a:pt x="9546" y="5251"/>
                    <a:pt x="9265" y="4970"/>
                  </a:cubicBezTo>
                  <a:cubicBezTo>
                    <a:pt x="9673" y="4945"/>
                    <a:pt x="10056" y="4664"/>
                    <a:pt x="10209" y="4281"/>
                  </a:cubicBezTo>
                  <a:cubicBezTo>
                    <a:pt x="10413" y="3694"/>
                    <a:pt x="10107" y="3056"/>
                    <a:pt x="9546" y="2852"/>
                  </a:cubicBezTo>
                  <a:cubicBezTo>
                    <a:pt x="9404" y="2795"/>
                    <a:pt x="9257" y="2768"/>
                    <a:pt x="9112" y="2768"/>
                  </a:cubicBezTo>
                  <a:cubicBezTo>
                    <a:pt x="8733" y="2768"/>
                    <a:pt x="8370" y="2954"/>
                    <a:pt x="8167" y="3286"/>
                  </a:cubicBezTo>
                  <a:lnTo>
                    <a:pt x="3114" y="1321"/>
                  </a:lnTo>
                  <a:cubicBezTo>
                    <a:pt x="3190" y="785"/>
                    <a:pt x="2884" y="274"/>
                    <a:pt x="2374" y="96"/>
                  </a:cubicBezTo>
                  <a:cubicBezTo>
                    <a:pt x="2231" y="31"/>
                    <a:pt x="2083" y="1"/>
                    <a:pt x="1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8847018" y="1138786"/>
              <a:ext cx="330456" cy="218608"/>
            </a:xfrm>
            <a:custGeom>
              <a:rect b="b" l="l" r="r" t="t"/>
              <a:pathLst>
                <a:path extrusionOk="0" h="6788" w="10261">
                  <a:moveTo>
                    <a:pt x="1821" y="1"/>
                  </a:moveTo>
                  <a:cubicBezTo>
                    <a:pt x="1410" y="1"/>
                    <a:pt x="1000" y="211"/>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40"/>
                    <a:pt x="2144" y="3521"/>
                  </a:cubicBezTo>
                  <a:lnTo>
                    <a:pt x="7172" y="5461"/>
                  </a:lnTo>
                  <a:cubicBezTo>
                    <a:pt x="7146" y="5588"/>
                    <a:pt x="7146" y="5716"/>
                    <a:pt x="7172" y="5843"/>
                  </a:cubicBezTo>
                  <a:cubicBezTo>
                    <a:pt x="7223" y="6099"/>
                    <a:pt x="7351" y="6328"/>
                    <a:pt x="7555" y="6481"/>
                  </a:cubicBezTo>
                  <a:cubicBezTo>
                    <a:pt x="7657" y="6584"/>
                    <a:pt x="7784" y="6635"/>
                    <a:pt x="7912" y="6686"/>
                  </a:cubicBezTo>
                  <a:cubicBezTo>
                    <a:pt x="8048" y="6754"/>
                    <a:pt x="8196" y="6788"/>
                    <a:pt x="8347" y="6788"/>
                  </a:cubicBezTo>
                  <a:cubicBezTo>
                    <a:pt x="8423" y="6788"/>
                    <a:pt x="8499" y="6779"/>
                    <a:pt x="8576" y="6762"/>
                  </a:cubicBezTo>
                  <a:cubicBezTo>
                    <a:pt x="8856" y="6686"/>
                    <a:pt x="9112" y="6532"/>
                    <a:pt x="9265" y="6303"/>
                  </a:cubicBezTo>
                  <a:cubicBezTo>
                    <a:pt x="9316" y="6226"/>
                    <a:pt x="9341" y="6150"/>
                    <a:pt x="9367" y="6099"/>
                  </a:cubicBezTo>
                  <a:cubicBezTo>
                    <a:pt x="9418" y="5996"/>
                    <a:pt x="9418" y="5894"/>
                    <a:pt x="9443" y="5767"/>
                  </a:cubicBezTo>
                  <a:cubicBezTo>
                    <a:pt x="9443" y="5665"/>
                    <a:pt x="9443" y="5563"/>
                    <a:pt x="9418" y="5461"/>
                  </a:cubicBezTo>
                  <a:cubicBezTo>
                    <a:pt x="9392" y="5409"/>
                    <a:pt x="9392" y="5384"/>
                    <a:pt x="9367" y="5333"/>
                  </a:cubicBezTo>
                  <a:cubicBezTo>
                    <a:pt x="9316" y="5180"/>
                    <a:pt x="9214" y="5052"/>
                    <a:pt x="9112" y="4925"/>
                  </a:cubicBezTo>
                  <a:cubicBezTo>
                    <a:pt x="9239" y="4925"/>
                    <a:pt x="9341" y="4899"/>
                    <a:pt x="9443" y="4874"/>
                  </a:cubicBezTo>
                  <a:cubicBezTo>
                    <a:pt x="9571" y="4822"/>
                    <a:pt x="9724" y="4746"/>
                    <a:pt x="9826" y="4644"/>
                  </a:cubicBezTo>
                  <a:cubicBezTo>
                    <a:pt x="9903" y="4567"/>
                    <a:pt x="9979" y="4491"/>
                    <a:pt x="10030" y="4389"/>
                  </a:cubicBezTo>
                  <a:cubicBezTo>
                    <a:pt x="10056" y="4363"/>
                    <a:pt x="10056" y="4312"/>
                    <a:pt x="10081" y="4261"/>
                  </a:cubicBezTo>
                  <a:cubicBezTo>
                    <a:pt x="10260" y="3751"/>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6"/>
                  </a:cubicBezTo>
                  <a:lnTo>
                    <a:pt x="7121" y="2934"/>
                  </a:lnTo>
                  <a:lnTo>
                    <a:pt x="2986" y="1326"/>
                  </a:lnTo>
                  <a:cubicBezTo>
                    <a:pt x="3111" y="516"/>
                    <a:pt x="2465"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8146688" y="1913606"/>
              <a:ext cx="335415" cy="220765"/>
            </a:xfrm>
            <a:custGeom>
              <a:rect b="b" l="l" r="r" t="t"/>
              <a:pathLst>
                <a:path extrusionOk="0" h="6855" w="10415">
                  <a:moveTo>
                    <a:pt x="8441" y="0"/>
                  </a:moveTo>
                  <a:cubicBezTo>
                    <a:pt x="8298" y="0"/>
                    <a:pt x="8153" y="27"/>
                    <a:pt x="8015" y="84"/>
                  </a:cubicBezTo>
                  <a:cubicBezTo>
                    <a:pt x="7505" y="288"/>
                    <a:pt x="7198" y="799"/>
                    <a:pt x="7300" y="1334"/>
                  </a:cubicBezTo>
                  <a:lnTo>
                    <a:pt x="2272" y="3325"/>
                  </a:lnTo>
                  <a:cubicBezTo>
                    <a:pt x="2052" y="3013"/>
                    <a:pt x="1686" y="2833"/>
                    <a:pt x="1317" y="2833"/>
                  </a:cubicBezTo>
                  <a:cubicBezTo>
                    <a:pt x="1173" y="2833"/>
                    <a:pt x="1030" y="2860"/>
                    <a:pt x="894" y="2917"/>
                  </a:cubicBezTo>
                  <a:cubicBezTo>
                    <a:pt x="307" y="3121"/>
                    <a:pt x="1" y="3785"/>
                    <a:pt x="231" y="4346"/>
                  </a:cubicBezTo>
                  <a:cubicBezTo>
                    <a:pt x="384" y="4754"/>
                    <a:pt x="741" y="5010"/>
                    <a:pt x="1175" y="5035"/>
                  </a:cubicBezTo>
                  <a:cubicBezTo>
                    <a:pt x="869" y="5316"/>
                    <a:pt x="792" y="5775"/>
                    <a:pt x="945" y="6184"/>
                  </a:cubicBezTo>
                  <a:cubicBezTo>
                    <a:pt x="1118" y="6606"/>
                    <a:pt x="1536" y="6855"/>
                    <a:pt x="1971" y="6855"/>
                  </a:cubicBezTo>
                  <a:cubicBezTo>
                    <a:pt x="2115" y="6855"/>
                    <a:pt x="2261" y="6828"/>
                    <a:pt x="2400" y="6771"/>
                  </a:cubicBezTo>
                  <a:cubicBezTo>
                    <a:pt x="2910" y="6567"/>
                    <a:pt x="3217" y="6056"/>
                    <a:pt x="3115" y="5520"/>
                  </a:cubicBezTo>
                  <a:lnTo>
                    <a:pt x="8168" y="3529"/>
                  </a:lnTo>
                  <a:cubicBezTo>
                    <a:pt x="8370" y="3842"/>
                    <a:pt x="8731" y="4022"/>
                    <a:pt x="9108" y="4022"/>
                  </a:cubicBezTo>
                  <a:cubicBezTo>
                    <a:pt x="9255" y="4022"/>
                    <a:pt x="9404" y="3995"/>
                    <a:pt x="9546" y="3938"/>
                  </a:cubicBezTo>
                  <a:cubicBezTo>
                    <a:pt x="10108" y="3734"/>
                    <a:pt x="10414" y="3070"/>
                    <a:pt x="10210" y="2509"/>
                  </a:cubicBezTo>
                  <a:cubicBezTo>
                    <a:pt x="10031" y="2100"/>
                    <a:pt x="9674" y="1845"/>
                    <a:pt x="9240" y="1819"/>
                  </a:cubicBezTo>
                  <a:cubicBezTo>
                    <a:pt x="9546" y="1539"/>
                    <a:pt x="9648" y="1079"/>
                    <a:pt x="9495" y="696"/>
                  </a:cubicBezTo>
                  <a:cubicBezTo>
                    <a:pt x="9303" y="254"/>
                    <a:pt x="8879" y="0"/>
                    <a:pt x="8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8362912" y="1123553"/>
              <a:ext cx="329586" cy="247495"/>
            </a:xfrm>
            <a:custGeom>
              <a:rect b="b" l="l" r="r" t="t"/>
              <a:pathLst>
                <a:path extrusionOk="0" h="7685" w="10234">
                  <a:moveTo>
                    <a:pt x="8131" y="0"/>
                  </a:moveTo>
                  <a:cubicBezTo>
                    <a:pt x="7422" y="0"/>
                    <a:pt x="6721" y="652"/>
                    <a:pt x="6993" y="1518"/>
                  </a:cubicBezTo>
                  <a:lnTo>
                    <a:pt x="3649" y="3407"/>
                  </a:lnTo>
                  <a:lnTo>
                    <a:pt x="2296" y="4172"/>
                  </a:lnTo>
                  <a:cubicBezTo>
                    <a:pt x="2043" y="3905"/>
                    <a:pt x="1743" y="3791"/>
                    <a:pt x="1454" y="3791"/>
                  </a:cubicBezTo>
                  <a:cubicBezTo>
                    <a:pt x="692" y="3791"/>
                    <a:pt x="1" y="4580"/>
                    <a:pt x="408" y="5449"/>
                  </a:cubicBezTo>
                  <a:cubicBezTo>
                    <a:pt x="510" y="5627"/>
                    <a:pt x="663" y="5780"/>
                    <a:pt x="842" y="5857"/>
                  </a:cubicBezTo>
                  <a:cubicBezTo>
                    <a:pt x="918" y="5908"/>
                    <a:pt x="1020" y="5934"/>
                    <a:pt x="1122" y="5959"/>
                  </a:cubicBezTo>
                  <a:cubicBezTo>
                    <a:pt x="1173" y="5959"/>
                    <a:pt x="1224" y="5985"/>
                    <a:pt x="1275" y="5985"/>
                  </a:cubicBezTo>
                  <a:lnTo>
                    <a:pt x="1429" y="5985"/>
                  </a:lnTo>
                  <a:cubicBezTo>
                    <a:pt x="1327" y="6138"/>
                    <a:pt x="1250" y="6342"/>
                    <a:pt x="1224" y="6546"/>
                  </a:cubicBezTo>
                  <a:cubicBezTo>
                    <a:pt x="1199" y="6750"/>
                    <a:pt x="1250" y="6980"/>
                    <a:pt x="1352" y="7159"/>
                  </a:cubicBezTo>
                  <a:cubicBezTo>
                    <a:pt x="1429" y="7286"/>
                    <a:pt x="1531" y="7388"/>
                    <a:pt x="1658" y="7465"/>
                  </a:cubicBezTo>
                  <a:cubicBezTo>
                    <a:pt x="1841" y="7607"/>
                    <a:pt x="2056" y="7685"/>
                    <a:pt x="2291" y="7685"/>
                  </a:cubicBezTo>
                  <a:cubicBezTo>
                    <a:pt x="2351" y="7685"/>
                    <a:pt x="2412" y="7679"/>
                    <a:pt x="2475" y="7669"/>
                  </a:cubicBezTo>
                  <a:cubicBezTo>
                    <a:pt x="2603" y="7644"/>
                    <a:pt x="2756" y="7592"/>
                    <a:pt x="2883" y="7541"/>
                  </a:cubicBezTo>
                  <a:cubicBezTo>
                    <a:pt x="3139" y="7388"/>
                    <a:pt x="3317" y="7184"/>
                    <a:pt x="3419" y="6929"/>
                  </a:cubicBezTo>
                  <a:cubicBezTo>
                    <a:pt x="3521" y="6699"/>
                    <a:pt x="3521" y="6444"/>
                    <a:pt x="3445" y="6189"/>
                  </a:cubicBezTo>
                  <a:lnTo>
                    <a:pt x="8167" y="3534"/>
                  </a:lnTo>
                  <a:cubicBezTo>
                    <a:pt x="8388" y="3787"/>
                    <a:pt x="8706" y="3923"/>
                    <a:pt x="9026" y="3923"/>
                  </a:cubicBezTo>
                  <a:cubicBezTo>
                    <a:pt x="9223" y="3923"/>
                    <a:pt x="9421" y="3871"/>
                    <a:pt x="9596" y="3764"/>
                  </a:cubicBezTo>
                  <a:cubicBezTo>
                    <a:pt x="9749" y="3688"/>
                    <a:pt x="9902" y="3560"/>
                    <a:pt x="10004" y="3407"/>
                  </a:cubicBezTo>
                  <a:cubicBezTo>
                    <a:pt x="10234" y="3049"/>
                    <a:pt x="10234" y="2616"/>
                    <a:pt x="10030" y="2258"/>
                  </a:cubicBezTo>
                  <a:cubicBezTo>
                    <a:pt x="9845" y="1934"/>
                    <a:pt x="9492" y="1715"/>
                    <a:pt x="9123" y="1715"/>
                  </a:cubicBezTo>
                  <a:cubicBezTo>
                    <a:pt x="9085" y="1715"/>
                    <a:pt x="9047" y="1718"/>
                    <a:pt x="9009" y="1722"/>
                  </a:cubicBezTo>
                  <a:cubicBezTo>
                    <a:pt x="9238" y="1391"/>
                    <a:pt x="9290" y="931"/>
                    <a:pt x="9085" y="548"/>
                  </a:cubicBezTo>
                  <a:cubicBezTo>
                    <a:pt x="8846" y="164"/>
                    <a:pt x="8488" y="0"/>
                    <a:pt x="8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9040988" y="3847484"/>
              <a:ext cx="143860" cy="325979"/>
            </a:xfrm>
            <a:custGeom>
              <a:rect b="b" l="l" r="r" t="t"/>
              <a:pathLst>
                <a:path extrusionOk="0" h="10122" w="4467">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8974549" y="3409786"/>
              <a:ext cx="209494" cy="167112"/>
            </a:xfrm>
            <a:custGeom>
              <a:rect b="b" l="l" r="r" t="t"/>
              <a:pathLst>
                <a:path extrusionOk="0" h="5189" w="6505">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8703351" y="2995759"/>
              <a:ext cx="306431" cy="294611"/>
            </a:xfrm>
            <a:custGeom>
              <a:rect b="b" l="l" r="r" t="t"/>
              <a:pathLst>
                <a:path extrusionOk="0" h="9148" w="9515">
                  <a:moveTo>
                    <a:pt x="6891" y="1"/>
                  </a:moveTo>
                  <a:cubicBezTo>
                    <a:pt x="6576" y="1"/>
                    <a:pt x="6262" y="130"/>
                    <a:pt x="6043" y="376"/>
                  </a:cubicBezTo>
                  <a:cubicBezTo>
                    <a:pt x="5661" y="758"/>
                    <a:pt x="5610" y="1371"/>
                    <a:pt x="5916" y="1805"/>
                  </a:cubicBezTo>
                  <a:lnTo>
                    <a:pt x="2164" y="5735"/>
                  </a:lnTo>
                  <a:cubicBezTo>
                    <a:pt x="1964" y="5612"/>
                    <a:pt x="1761" y="5558"/>
                    <a:pt x="1568" y="5558"/>
                  </a:cubicBezTo>
                  <a:cubicBezTo>
                    <a:pt x="680" y="5558"/>
                    <a:pt x="1" y="6700"/>
                    <a:pt x="735" y="7496"/>
                  </a:cubicBezTo>
                  <a:cubicBezTo>
                    <a:pt x="939" y="7701"/>
                    <a:pt x="1211" y="7803"/>
                    <a:pt x="1483" y="7803"/>
                  </a:cubicBezTo>
                  <a:cubicBezTo>
                    <a:pt x="1620" y="7803"/>
                    <a:pt x="1756" y="7777"/>
                    <a:pt x="1883" y="7726"/>
                  </a:cubicBezTo>
                  <a:lnTo>
                    <a:pt x="1883" y="7726"/>
                  </a:lnTo>
                  <a:cubicBezTo>
                    <a:pt x="1756" y="8109"/>
                    <a:pt x="1858" y="8568"/>
                    <a:pt x="2164" y="8849"/>
                  </a:cubicBezTo>
                  <a:cubicBezTo>
                    <a:pt x="2377" y="9051"/>
                    <a:pt x="2640" y="9147"/>
                    <a:pt x="2904" y="9147"/>
                  </a:cubicBezTo>
                  <a:cubicBezTo>
                    <a:pt x="3208" y="9147"/>
                    <a:pt x="3514" y="9019"/>
                    <a:pt x="3746" y="8772"/>
                  </a:cubicBezTo>
                  <a:cubicBezTo>
                    <a:pt x="4129" y="8390"/>
                    <a:pt x="4180" y="7803"/>
                    <a:pt x="3874" y="7343"/>
                  </a:cubicBezTo>
                  <a:lnTo>
                    <a:pt x="7600" y="3438"/>
                  </a:lnTo>
                  <a:cubicBezTo>
                    <a:pt x="7784" y="3561"/>
                    <a:pt x="7992" y="3618"/>
                    <a:pt x="8201" y="3618"/>
                  </a:cubicBezTo>
                  <a:cubicBezTo>
                    <a:pt x="8513" y="3618"/>
                    <a:pt x="8825" y="3489"/>
                    <a:pt x="9055" y="3260"/>
                  </a:cubicBezTo>
                  <a:cubicBezTo>
                    <a:pt x="9515" y="2800"/>
                    <a:pt x="9515" y="2086"/>
                    <a:pt x="9055" y="1652"/>
                  </a:cubicBezTo>
                  <a:cubicBezTo>
                    <a:pt x="8853" y="1466"/>
                    <a:pt x="8583" y="1359"/>
                    <a:pt x="8314" y="1359"/>
                  </a:cubicBezTo>
                  <a:cubicBezTo>
                    <a:pt x="8175" y="1359"/>
                    <a:pt x="8036" y="1387"/>
                    <a:pt x="7907" y="1448"/>
                  </a:cubicBezTo>
                  <a:cubicBezTo>
                    <a:pt x="8060" y="1039"/>
                    <a:pt x="7958" y="605"/>
                    <a:pt x="7651" y="299"/>
                  </a:cubicBezTo>
                  <a:cubicBezTo>
                    <a:pt x="7438" y="98"/>
                    <a:pt x="7164" y="1"/>
                    <a:pt x="6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8627927" y="3465662"/>
              <a:ext cx="251553" cy="326011"/>
            </a:xfrm>
            <a:custGeom>
              <a:rect b="b" l="l" r="r" t="t"/>
              <a:pathLst>
                <a:path extrusionOk="0" h="10123" w="7811">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8208360" y="3034018"/>
              <a:ext cx="336188" cy="219026"/>
            </a:xfrm>
            <a:custGeom>
              <a:rect b="b" l="l" r="r" t="t"/>
              <a:pathLst>
                <a:path extrusionOk="0" h="6801" w="10439">
                  <a:moveTo>
                    <a:pt x="1963" y="1"/>
                  </a:moveTo>
                  <a:cubicBezTo>
                    <a:pt x="1521" y="1"/>
                    <a:pt x="1094" y="265"/>
                    <a:pt x="919" y="693"/>
                  </a:cubicBezTo>
                  <a:cubicBezTo>
                    <a:pt x="766" y="1102"/>
                    <a:pt x="868" y="1536"/>
                    <a:pt x="1174" y="1842"/>
                  </a:cubicBezTo>
                  <a:cubicBezTo>
                    <a:pt x="740" y="1867"/>
                    <a:pt x="383" y="2123"/>
                    <a:pt x="204" y="2531"/>
                  </a:cubicBezTo>
                  <a:cubicBezTo>
                    <a:pt x="0" y="3093"/>
                    <a:pt x="306" y="3756"/>
                    <a:pt x="893" y="3960"/>
                  </a:cubicBezTo>
                  <a:cubicBezTo>
                    <a:pt x="1035" y="4017"/>
                    <a:pt x="1180" y="4044"/>
                    <a:pt x="1323" y="4044"/>
                  </a:cubicBezTo>
                  <a:cubicBezTo>
                    <a:pt x="1695" y="4044"/>
                    <a:pt x="2050" y="3859"/>
                    <a:pt x="2272" y="3526"/>
                  </a:cubicBezTo>
                  <a:lnTo>
                    <a:pt x="7325" y="5466"/>
                  </a:lnTo>
                  <a:cubicBezTo>
                    <a:pt x="7223" y="6002"/>
                    <a:pt x="7529" y="6538"/>
                    <a:pt x="8040" y="6717"/>
                  </a:cubicBezTo>
                  <a:cubicBezTo>
                    <a:pt x="8184" y="6773"/>
                    <a:pt x="8332" y="6800"/>
                    <a:pt x="8476" y="6800"/>
                  </a:cubicBezTo>
                  <a:cubicBezTo>
                    <a:pt x="8918" y="6800"/>
                    <a:pt x="9328" y="6547"/>
                    <a:pt x="9520" y="6104"/>
                  </a:cubicBezTo>
                  <a:cubicBezTo>
                    <a:pt x="9673" y="5721"/>
                    <a:pt x="9571" y="5262"/>
                    <a:pt x="9265" y="4981"/>
                  </a:cubicBezTo>
                  <a:cubicBezTo>
                    <a:pt x="9699" y="4956"/>
                    <a:pt x="10056" y="4675"/>
                    <a:pt x="10235" y="4292"/>
                  </a:cubicBezTo>
                  <a:cubicBezTo>
                    <a:pt x="10439" y="3705"/>
                    <a:pt x="10133" y="3067"/>
                    <a:pt x="9546" y="2863"/>
                  </a:cubicBezTo>
                  <a:cubicBezTo>
                    <a:pt x="9404" y="2806"/>
                    <a:pt x="9259" y="2779"/>
                    <a:pt x="9116" y="2779"/>
                  </a:cubicBezTo>
                  <a:cubicBezTo>
                    <a:pt x="8744" y="2779"/>
                    <a:pt x="8389" y="2964"/>
                    <a:pt x="8167" y="3297"/>
                  </a:cubicBezTo>
                  <a:lnTo>
                    <a:pt x="3114" y="1331"/>
                  </a:lnTo>
                  <a:cubicBezTo>
                    <a:pt x="3216" y="795"/>
                    <a:pt x="2910" y="285"/>
                    <a:pt x="2374" y="81"/>
                  </a:cubicBezTo>
                  <a:cubicBezTo>
                    <a:pt x="2240" y="26"/>
                    <a:pt x="2101" y="1"/>
                    <a:pt x="1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8464809" y="3847291"/>
              <a:ext cx="335383" cy="218382"/>
            </a:xfrm>
            <a:custGeom>
              <a:rect b="b" l="l" r="r" t="t"/>
              <a:pathLst>
                <a:path extrusionOk="0" h="6781" w="10414">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8847018" y="2679924"/>
              <a:ext cx="330456" cy="218640"/>
            </a:xfrm>
            <a:custGeom>
              <a:rect b="b" l="l" r="r" t="t"/>
              <a:pathLst>
                <a:path extrusionOk="0" h="6789" w="10261">
                  <a:moveTo>
                    <a:pt x="1821" y="1"/>
                  </a:moveTo>
                  <a:cubicBezTo>
                    <a:pt x="1410" y="1"/>
                    <a:pt x="1000" y="211"/>
                    <a:pt x="791" y="688"/>
                  </a:cubicBezTo>
                  <a:cubicBezTo>
                    <a:pt x="638" y="1097"/>
                    <a:pt x="740" y="1531"/>
                    <a:pt x="1047" y="1837"/>
                  </a:cubicBezTo>
                  <a:cubicBezTo>
                    <a:pt x="613" y="1862"/>
                    <a:pt x="230" y="2118"/>
                    <a:pt x="77" y="2500"/>
                  </a:cubicBezTo>
                  <a:cubicBezTo>
                    <a:pt x="26" y="2653"/>
                    <a:pt x="0" y="2781"/>
                    <a:pt x="26" y="2934"/>
                  </a:cubicBezTo>
                  <a:cubicBezTo>
                    <a:pt x="51" y="3394"/>
                    <a:pt x="332" y="3776"/>
                    <a:pt x="766" y="3955"/>
                  </a:cubicBezTo>
                  <a:cubicBezTo>
                    <a:pt x="894" y="4009"/>
                    <a:pt x="1030" y="4035"/>
                    <a:pt x="1166" y="4035"/>
                  </a:cubicBezTo>
                  <a:cubicBezTo>
                    <a:pt x="1543" y="4035"/>
                    <a:pt x="1919" y="3840"/>
                    <a:pt x="2144" y="3521"/>
                  </a:cubicBezTo>
                  <a:lnTo>
                    <a:pt x="7172" y="5461"/>
                  </a:lnTo>
                  <a:cubicBezTo>
                    <a:pt x="7146" y="5589"/>
                    <a:pt x="7146" y="5716"/>
                    <a:pt x="7172" y="5844"/>
                  </a:cubicBezTo>
                  <a:cubicBezTo>
                    <a:pt x="7223" y="6099"/>
                    <a:pt x="7351" y="6329"/>
                    <a:pt x="7555" y="6482"/>
                  </a:cubicBezTo>
                  <a:cubicBezTo>
                    <a:pt x="7657" y="6584"/>
                    <a:pt x="7784" y="6635"/>
                    <a:pt x="7912" y="6686"/>
                  </a:cubicBezTo>
                  <a:cubicBezTo>
                    <a:pt x="8048" y="6754"/>
                    <a:pt x="8196" y="6788"/>
                    <a:pt x="8347" y="6788"/>
                  </a:cubicBezTo>
                  <a:cubicBezTo>
                    <a:pt x="8423" y="6788"/>
                    <a:pt x="8499" y="6780"/>
                    <a:pt x="8576" y="6763"/>
                  </a:cubicBezTo>
                  <a:cubicBezTo>
                    <a:pt x="8703" y="6737"/>
                    <a:pt x="8856" y="6661"/>
                    <a:pt x="8958" y="6584"/>
                  </a:cubicBezTo>
                  <a:cubicBezTo>
                    <a:pt x="9086" y="6507"/>
                    <a:pt x="9188" y="6405"/>
                    <a:pt x="9265" y="6303"/>
                  </a:cubicBezTo>
                  <a:cubicBezTo>
                    <a:pt x="9316" y="6227"/>
                    <a:pt x="9341" y="6150"/>
                    <a:pt x="9367" y="6099"/>
                  </a:cubicBezTo>
                  <a:cubicBezTo>
                    <a:pt x="9494" y="5742"/>
                    <a:pt x="9443" y="5359"/>
                    <a:pt x="9214" y="5053"/>
                  </a:cubicBezTo>
                  <a:cubicBezTo>
                    <a:pt x="9188" y="5027"/>
                    <a:pt x="9163" y="4976"/>
                    <a:pt x="9112" y="4951"/>
                  </a:cubicBezTo>
                  <a:cubicBezTo>
                    <a:pt x="9163" y="4951"/>
                    <a:pt x="9214" y="4925"/>
                    <a:pt x="9265" y="4925"/>
                  </a:cubicBezTo>
                  <a:cubicBezTo>
                    <a:pt x="9622" y="4848"/>
                    <a:pt x="9928" y="4619"/>
                    <a:pt x="10081" y="4261"/>
                  </a:cubicBezTo>
                  <a:cubicBezTo>
                    <a:pt x="10260" y="3751"/>
                    <a:pt x="10056" y="3189"/>
                    <a:pt x="9571" y="2934"/>
                  </a:cubicBezTo>
                  <a:cubicBezTo>
                    <a:pt x="9520" y="2883"/>
                    <a:pt x="9469" y="2858"/>
                    <a:pt x="9418" y="2832"/>
                  </a:cubicBezTo>
                  <a:cubicBezTo>
                    <a:pt x="9274" y="2781"/>
                    <a:pt x="9130" y="2754"/>
                    <a:pt x="8989" y="2754"/>
                  </a:cubicBezTo>
                  <a:cubicBezTo>
                    <a:pt x="8781" y="2754"/>
                    <a:pt x="8580" y="2812"/>
                    <a:pt x="8397" y="2934"/>
                  </a:cubicBezTo>
                  <a:cubicBezTo>
                    <a:pt x="8244" y="3011"/>
                    <a:pt x="8116" y="3138"/>
                    <a:pt x="8040" y="3266"/>
                  </a:cubicBezTo>
                  <a:lnTo>
                    <a:pt x="7121" y="2934"/>
                  </a:lnTo>
                  <a:lnTo>
                    <a:pt x="2986" y="1326"/>
                  </a:lnTo>
                  <a:cubicBezTo>
                    <a:pt x="3111" y="516"/>
                    <a:pt x="2465"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142759" y="3454744"/>
              <a:ext cx="339344" cy="220797"/>
            </a:xfrm>
            <a:custGeom>
              <a:rect b="b" l="l" r="r" t="t"/>
              <a:pathLst>
                <a:path extrusionOk="0" h="6856" w="10537">
                  <a:moveTo>
                    <a:pt x="8574" y="1"/>
                  </a:moveTo>
                  <a:cubicBezTo>
                    <a:pt x="8429" y="1"/>
                    <a:pt x="8282" y="28"/>
                    <a:pt x="8137" y="84"/>
                  </a:cubicBezTo>
                  <a:cubicBezTo>
                    <a:pt x="7627" y="289"/>
                    <a:pt x="7320" y="799"/>
                    <a:pt x="7422" y="1335"/>
                  </a:cubicBezTo>
                  <a:lnTo>
                    <a:pt x="2394" y="3326"/>
                  </a:lnTo>
                  <a:cubicBezTo>
                    <a:pt x="2153" y="2942"/>
                    <a:pt x="1796" y="2779"/>
                    <a:pt x="1443" y="2779"/>
                  </a:cubicBezTo>
                  <a:cubicBezTo>
                    <a:pt x="715" y="2779"/>
                    <a:pt x="1" y="3470"/>
                    <a:pt x="327" y="4347"/>
                  </a:cubicBezTo>
                  <a:cubicBezTo>
                    <a:pt x="480" y="4755"/>
                    <a:pt x="863" y="5010"/>
                    <a:pt x="1297" y="5036"/>
                  </a:cubicBezTo>
                  <a:cubicBezTo>
                    <a:pt x="991" y="5316"/>
                    <a:pt x="889" y="5776"/>
                    <a:pt x="1042" y="6184"/>
                  </a:cubicBezTo>
                  <a:cubicBezTo>
                    <a:pt x="1234" y="6606"/>
                    <a:pt x="1642" y="6855"/>
                    <a:pt x="2082" y="6855"/>
                  </a:cubicBezTo>
                  <a:cubicBezTo>
                    <a:pt x="2228" y="6855"/>
                    <a:pt x="2376" y="6828"/>
                    <a:pt x="2522" y="6771"/>
                  </a:cubicBezTo>
                  <a:cubicBezTo>
                    <a:pt x="3032" y="6567"/>
                    <a:pt x="3313" y="6057"/>
                    <a:pt x="3237" y="5521"/>
                  </a:cubicBezTo>
                  <a:lnTo>
                    <a:pt x="8265" y="3530"/>
                  </a:lnTo>
                  <a:cubicBezTo>
                    <a:pt x="8481" y="3854"/>
                    <a:pt x="8836" y="4038"/>
                    <a:pt x="9206" y="4038"/>
                  </a:cubicBezTo>
                  <a:cubicBezTo>
                    <a:pt x="9361" y="4038"/>
                    <a:pt x="9518" y="4006"/>
                    <a:pt x="9668" y="3938"/>
                  </a:cubicBezTo>
                  <a:cubicBezTo>
                    <a:pt x="10255" y="3734"/>
                    <a:pt x="10536" y="3070"/>
                    <a:pt x="10332" y="2509"/>
                  </a:cubicBezTo>
                  <a:cubicBezTo>
                    <a:pt x="10179" y="2101"/>
                    <a:pt x="9796" y="1845"/>
                    <a:pt x="9362" y="1820"/>
                  </a:cubicBezTo>
                  <a:cubicBezTo>
                    <a:pt x="9668" y="1539"/>
                    <a:pt x="9770" y="1080"/>
                    <a:pt x="9617" y="697"/>
                  </a:cubicBezTo>
                  <a:cubicBezTo>
                    <a:pt x="9425" y="255"/>
                    <a:pt x="9015" y="1"/>
                    <a:pt x="8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8362912" y="2664691"/>
              <a:ext cx="329586" cy="247495"/>
            </a:xfrm>
            <a:custGeom>
              <a:rect b="b" l="l" r="r" t="t"/>
              <a:pathLst>
                <a:path extrusionOk="0" h="7685" w="10234">
                  <a:moveTo>
                    <a:pt x="8131" y="0"/>
                  </a:moveTo>
                  <a:cubicBezTo>
                    <a:pt x="7422" y="0"/>
                    <a:pt x="6721" y="652"/>
                    <a:pt x="6993" y="1519"/>
                  </a:cubicBezTo>
                  <a:lnTo>
                    <a:pt x="3649" y="3407"/>
                  </a:lnTo>
                  <a:lnTo>
                    <a:pt x="2296" y="4173"/>
                  </a:lnTo>
                  <a:cubicBezTo>
                    <a:pt x="2043" y="3906"/>
                    <a:pt x="1743" y="3791"/>
                    <a:pt x="1454" y="3791"/>
                  </a:cubicBezTo>
                  <a:cubicBezTo>
                    <a:pt x="692" y="3791"/>
                    <a:pt x="1" y="4580"/>
                    <a:pt x="408" y="5449"/>
                  </a:cubicBezTo>
                  <a:cubicBezTo>
                    <a:pt x="535" y="5679"/>
                    <a:pt x="739" y="5832"/>
                    <a:pt x="995" y="5934"/>
                  </a:cubicBezTo>
                  <a:cubicBezTo>
                    <a:pt x="1122" y="5985"/>
                    <a:pt x="1275" y="5985"/>
                    <a:pt x="1429" y="5985"/>
                  </a:cubicBezTo>
                  <a:cubicBezTo>
                    <a:pt x="1378" y="6062"/>
                    <a:pt x="1327" y="6164"/>
                    <a:pt x="1301" y="6266"/>
                  </a:cubicBezTo>
                  <a:cubicBezTo>
                    <a:pt x="1250" y="6342"/>
                    <a:pt x="1224" y="6444"/>
                    <a:pt x="1224" y="6546"/>
                  </a:cubicBezTo>
                  <a:cubicBezTo>
                    <a:pt x="1199" y="6751"/>
                    <a:pt x="1250" y="6980"/>
                    <a:pt x="1352" y="7159"/>
                  </a:cubicBezTo>
                  <a:cubicBezTo>
                    <a:pt x="1429" y="7287"/>
                    <a:pt x="1531" y="7389"/>
                    <a:pt x="1658" y="7465"/>
                  </a:cubicBezTo>
                  <a:cubicBezTo>
                    <a:pt x="1841" y="7607"/>
                    <a:pt x="2056" y="7685"/>
                    <a:pt x="2278" y="7685"/>
                  </a:cubicBezTo>
                  <a:cubicBezTo>
                    <a:pt x="2335" y="7685"/>
                    <a:pt x="2392" y="7680"/>
                    <a:pt x="2449" y="7669"/>
                  </a:cubicBezTo>
                  <a:cubicBezTo>
                    <a:pt x="2603" y="7644"/>
                    <a:pt x="2756" y="7593"/>
                    <a:pt x="2883" y="7542"/>
                  </a:cubicBezTo>
                  <a:cubicBezTo>
                    <a:pt x="3368" y="7261"/>
                    <a:pt x="3598" y="6700"/>
                    <a:pt x="3445" y="6189"/>
                  </a:cubicBezTo>
                  <a:lnTo>
                    <a:pt x="8167" y="3535"/>
                  </a:lnTo>
                  <a:cubicBezTo>
                    <a:pt x="8388" y="3788"/>
                    <a:pt x="8706" y="3923"/>
                    <a:pt x="9026" y="3923"/>
                  </a:cubicBezTo>
                  <a:cubicBezTo>
                    <a:pt x="9223" y="3923"/>
                    <a:pt x="9421" y="3872"/>
                    <a:pt x="9596" y="3765"/>
                  </a:cubicBezTo>
                  <a:cubicBezTo>
                    <a:pt x="9749" y="3688"/>
                    <a:pt x="9902" y="3560"/>
                    <a:pt x="10004" y="3407"/>
                  </a:cubicBezTo>
                  <a:cubicBezTo>
                    <a:pt x="10234" y="3050"/>
                    <a:pt x="10234" y="2616"/>
                    <a:pt x="10030" y="2259"/>
                  </a:cubicBezTo>
                  <a:cubicBezTo>
                    <a:pt x="9902" y="2029"/>
                    <a:pt x="9698" y="1850"/>
                    <a:pt x="9468" y="1774"/>
                  </a:cubicBezTo>
                  <a:cubicBezTo>
                    <a:pt x="9356" y="1736"/>
                    <a:pt x="9244" y="1713"/>
                    <a:pt x="9122" y="1713"/>
                  </a:cubicBezTo>
                  <a:cubicBezTo>
                    <a:pt x="9077" y="1713"/>
                    <a:pt x="9031" y="1716"/>
                    <a:pt x="8983" y="1723"/>
                  </a:cubicBezTo>
                  <a:cubicBezTo>
                    <a:pt x="9238" y="1391"/>
                    <a:pt x="9290" y="932"/>
                    <a:pt x="9085" y="549"/>
                  </a:cubicBezTo>
                  <a:cubicBezTo>
                    <a:pt x="8846" y="165"/>
                    <a:pt x="8488" y="0"/>
                    <a:pt x="81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8974549" y="4950924"/>
              <a:ext cx="210299" cy="167112"/>
            </a:xfrm>
            <a:custGeom>
              <a:rect b="b" l="l" r="r" t="t"/>
              <a:pathLst>
                <a:path extrusionOk="0" h="5189" w="653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703351" y="4536929"/>
              <a:ext cx="306431" cy="294579"/>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8627927" y="5006800"/>
              <a:ext cx="251553" cy="326043"/>
            </a:xfrm>
            <a:custGeom>
              <a:rect b="b" l="l" r="r" t="t"/>
              <a:pathLst>
                <a:path extrusionOk="0" h="10124" w="7811">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8208360" y="4575156"/>
              <a:ext cx="336188" cy="219026"/>
            </a:xfrm>
            <a:custGeom>
              <a:rect b="b" l="l" r="r" t="t"/>
              <a:pathLst>
                <a:path extrusionOk="0" h="6801" w="10439">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8847018" y="4221094"/>
              <a:ext cx="330456" cy="218608"/>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8142759" y="4995882"/>
              <a:ext cx="339344" cy="220797"/>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8369450" y="4205829"/>
              <a:ext cx="323048" cy="248011"/>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5" name="Shape 15"/>
        <p:cNvGrpSpPr/>
        <p:nvPr/>
      </p:nvGrpSpPr>
      <p:grpSpPr>
        <a:xfrm>
          <a:off x="0" y="0"/>
          <a:ext cx="0" cy="0"/>
          <a:chOff x="0" y="0"/>
          <a:chExt cx="0" cy="0"/>
        </a:xfrm>
      </p:grpSpPr>
      <p:sp>
        <p:nvSpPr>
          <p:cNvPr id="16" name="Google Shape;16;p3"/>
          <p:cNvSpPr/>
          <p:nvPr/>
        </p:nvSpPr>
        <p:spPr>
          <a:xfrm>
            <a:off x="3860700" y="-125"/>
            <a:ext cx="528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711300" y="2304792"/>
            <a:ext cx="2432700" cy="81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200"/>
              <a:buNone/>
              <a:defRPr sz="4500">
                <a:solidFill>
                  <a:schemeClr val="dk1"/>
                </a:solidFill>
              </a:defRPr>
            </a:lvl1pPr>
            <a:lvl2pPr lvl="1" rtl="0" algn="ctr">
              <a:spcBef>
                <a:spcPts val="0"/>
              </a:spcBef>
              <a:spcAft>
                <a:spcPts val="0"/>
              </a:spcAft>
              <a:buClr>
                <a:srgbClr val="000000"/>
              </a:buClr>
              <a:buSzPts val="4200"/>
              <a:buNone/>
              <a:defRPr sz="4200">
                <a:solidFill>
                  <a:srgbClr val="000000"/>
                </a:solidFill>
              </a:defRPr>
            </a:lvl2pPr>
            <a:lvl3pPr lvl="2" rtl="0" algn="ctr">
              <a:spcBef>
                <a:spcPts val="0"/>
              </a:spcBef>
              <a:spcAft>
                <a:spcPts val="0"/>
              </a:spcAft>
              <a:buClr>
                <a:srgbClr val="000000"/>
              </a:buClr>
              <a:buSzPts val="4200"/>
              <a:buNone/>
              <a:defRPr sz="4200">
                <a:solidFill>
                  <a:srgbClr val="000000"/>
                </a:solidFill>
              </a:defRPr>
            </a:lvl3pPr>
            <a:lvl4pPr lvl="3" rtl="0" algn="ctr">
              <a:spcBef>
                <a:spcPts val="0"/>
              </a:spcBef>
              <a:spcAft>
                <a:spcPts val="0"/>
              </a:spcAft>
              <a:buClr>
                <a:srgbClr val="000000"/>
              </a:buClr>
              <a:buSzPts val="4200"/>
              <a:buNone/>
              <a:defRPr sz="4200">
                <a:solidFill>
                  <a:srgbClr val="000000"/>
                </a:solidFill>
              </a:defRPr>
            </a:lvl4pPr>
            <a:lvl5pPr lvl="4" rtl="0" algn="ctr">
              <a:spcBef>
                <a:spcPts val="0"/>
              </a:spcBef>
              <a:spcAft>
                <a:spcPts val="0"/>
              </a:spcAft>
              <a:buClr>
                <a:srgbClr val="000000"/>
              </a:buClr>
              <a:buSzPts val="4200"/>
              <a:buNone/>
              <a:defRPr sz="4200">
                <a:solidFill>
                  <a:srgbClr val="000000"/>
                </a:solidFill>
              </a:defRPr>
            </a:lvl5pPr>
            <a:lvl6pPr lvl="5" rtl="0" algn="ctr">
              <a:spcBef>
                <a:spcPts val="0"/>
              </a:spcBef>
              <a:spcAft>
                <a:spcPts val="0"/>
              </a:spcAft>
              <a:buClr>
                <a:srgbClr val="000000"/>
              </a:buClr>
              <a:buSzPts val="4200"/>
              <a:buNone/>
              <a:defRPr sz="4200">
                <a:solidFill>
                  <a:srgbClr val="000000"/>
                </a:solidFill>
              </a:defRPr>
            </a:lvl6pPr>
            <a:lvl7pPr lvl="6" rtl="0" algn="ctr">
              <a:spcBef>
                <a:spcPts val="0"/>
              </a:spcBef>
              <a:spcAft>
                <a:spcPts val="0"/>
              </a:spcAft>
              <a:buClr>
                <a:srgbClr val="000000"/>
              </a:buClr>
              <a:buSzPts val="4200"/>
              <a:buNone/>
              <a:defRPr sz="4200">
                <a:solidFill>
                  <a:srgbClr val="000000"/>
                </a:solidFill>
              </a:defRPr>
            </a:lvl7pPr>
            <a:lvl8pPr lvl="7" rtl="0" algn="ctr">
              <a:spcBef>
                <a:spcPts val="0"/>
              </a:spcBef>
              <a:spcAft>
                <a:spcPts val="0"/>
              </a:spcAft>
              <a:buClr>
                <a:srgbClr val="000000"/>
              </a:buClr>
              <a:buSzPts val="4200"/>
              <a:buNone/>
              <a:defRPr sz="4200">
                <a:solidFill>
                  <a:srgbClr val="000000"/>
                </a:solidFill>
              </a:defRPr>
            </a:lvl8pPr>
            <a:lvl9pPr lvl="8" rtl="0" algn="ctr">
              <a:spcBef>
                <a:spcPts val="0"/>
              </a:spcBef>
              <a:spcAft>
                <a:spcPts val="0"/>
              </a:spcAft>
              <a:buClr>
                <a:srgbClr val="000000"/>
              </a:buClr>
              <a:buSzPts val="4200"/>
              <a:buNone/>
              <a:defRPr sz="4200">
                <a:solidFill>
                  <a:srgbClr val="000000"/>
                </a:solidFill>
              </a:defRPr>
            </a:lvl9pPr>
          </a:lstStyle>
          <a:p/>
        </p:txBody>
      </p:sp>
      <p:sp>
        <p:nvSpPr>
          <p:cNvPr id="18" name="Google Shape;18;p3"/>
          <p:cNvSpPr txBox="1"/>
          <p:nvPr>
            <p:ph idx="1" type="subTitle"/>
          </p:nvPr>
        </p:nvSpPr>
        <p:spPr>
          <a:xfrm>
            <a:off x="714175" y="2997575"/>
            <a:ext cx="2432700" cy="58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9" name="Google Shape;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2">
    <p:spTree>
      <p:nvGrpSpPr>
        <p:cNvPr id="286" name="Shape 286"/>
        <p:cNvGrpSpPr/>
        <p:nvPr/>
      </p:nvGrpSpPr>
      <p:grpSpPr>
        <a:xfrm>
          <a:off x="0" y="0"/>
          <a:ext cx="0" cy="0"/>
          <a:chOff x="0" y="0"/>
          <a:chExt cx="0" cy="0"/>
        </a:xfrm>
      </p:grpSpPr>
      <p:sp>
        <p:nvSpPr>
          <p:cNvPr id="287" name="Google Shape;287;p21"/>
          <p:cNvSpPr/>
          <p:nvPr/>
        </p:nvSpPr>
        <p:spPr>
          <a:xfrm>
            <a:off x="2814500" y="710550"/>
            <a:ext cx="3515013" cy="1201255"/>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txBox="1"/>
          <p:nvPr>
            <p:ph type="title"/>
          </p:nvPr>
        </p:nvSpPr>
        <p:spPr>
          <a:xfrm>
            <a:off x="3104924" y="917950"/>
            <a:ext cx="2934000" cy="841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rgbClr val="000000"/>
              </a:buClr>
              <a:buSzPts val="4800"/>
              <a:buNone/>
              <a:defRPr sz="7000"/>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289" name="Google Shape;289;p21"/>
          <p:cNvSpPr txBox="1"/>
          <p:nvPr>
            <p:ph idx="1" type="subTitle"/>
          </p:nvPr>
        </p:nvSpPr>
        <p:spPr>
          <a:xfrm>
            <a:off x="3072000" y="1949700"/>
            <a:ext cx="3000000" cy="10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90" name="Google Shape;290;p21"/>
          <p:cNvSpPr txBox="1"/>
          <p:nvPr/>
        </p:nvSpPr>
        <p:spPr>
          <a:xfrm>
            <a:off x="3049650" y="3644100"/>
            <a:ext cx="3044700" cy="715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Muli"/>
                <a:ea typeface="Muli"/>
                <a:cs typeface="Muli"/>
                <a:sym typeface="Muli"/>
              </a:rPr>
              <a:t>CREDITS: This presentation template was created by </a:t>
            </a:r>
            <a:r>
              <a:rPr b="1" lang="en" sz="1000">
                <a:solidFill>
                  <a:schemeClr val="dk1"/>
                </a:solidFill>
                <a:uFill>
                  <a:noFill/>
                </a:uFill>
                <a:latin typeface="Muli"/>
                <a:ea typeface="Muli"/>
                <a:cs typeface="Muli"/>
                <a:sym typeface="Muli"/>
                <a:hlinkClick r:id="rId2">
                  <a:extLst>
                    <a:ext uri="{A12FA001-AC4F-418D-AE19-62706E023703}">
                      <ahyp:hlinkClr val="tx"/>
                    </a:ext>
                  </a:extLst>
                </a:hlinkClick>
              </a:rPr>
              <a:t>Slidesgo</a:t>
            </a:r>
            <a:r>
              <a:rPr lang="en" sz="1000">
                <a:solidFill>
                  <a:schemeClr val="dk1"/>
                </a:solidFill>
                <a:latin typeface="Muli"/>
                <a:ea typeface="Muli"/>
                <a:cs typeface="Muli"/>
                <a:sym typeface="Muli"/>
              </a:rPr>
              <a:t>, including icons by </a:t>
            </a:r>
            <a:r>
              <a:rPr b="1" lang="en" sz="1000">
                <a:solidFill>
                  <a:schemeClr val="dk1"/>
                </a:solidFill>
                <a:uFill>
                  <a:noFill/>
                </a:uFill>
                <a:latin typeface="Muli"/>
                <a:ea typeface="Muli"/>
                <a:cs typeface="Muli"/>
                <a:sym typeface="Muli"/>
                <a:hlinkClick r:id="rId3">
                  <a:extLst>
                    <a:ext uri="{A12FA001-AC4F-418D-AE19-62706E023703}">
                      <ahyp:hlinkClr val="tx"/>
                    </a:ext>
                  </a:extLst>
                </a:hlinkClick>
              </a:rPr>
              <a:t>Flaticon</a:t>
            </a:r>
            <a:r>
              <a:rPr lang="en" sz="1000">
                <a:solidFill>
                  <a:schemeClr val="dk1"/>
                </a:solidFill>
                <a:latin typeface="Muli"/>
                <a:ea typeface="Muli"/>
                <a:cs typeface="Muli"/>
                <a:sym typeface="Muli"/>
              </a:rPr>
              <a:t>, and infographics &amp; images by </a:t>
            </a:r>
            <a:r>
              <a:rPr b="1" lang="en" sz="1000">
                <a:solidFill>
                  <a:schemeClr val="dk1"/>
                </a:solidFill>
                <a:uFill>
                  <a:noFill/>
                </a:uFill>
                <a:latin typeface="Muli"/>
                <a:ea typeface="Muli"/>
                <a:cs typeface="Muli"/>
                <a:sym typeface="Muli"/>
                <a:hlinkClick r:id="rId4">
                  <a:extLst>
                    <a:ext uri="{A12FA001-AC4F-418D-AE19-62706E023703}">
                      <ahyp:hlinkClr val="tx"/>
                    </a:ext>
                  </a:extLst>
                </a:hlinkClick>
              </a:rPr>
              <a:t>Freepik</a:t>
            </a:r>
            <a:r>
              <a:rPr lang="en" sz="1000">
                <a:solidFill>
                  <a:schemeClr val="dk1"/>
                </a:solidFill>
                <a:latin typeface="Muli"/>
                <a:ea typeface="Muli"/>
                <a:cs typeface="Muli"/>
                <a:sym typeface="Muli"/>
              </a:rPr>
              <a:t>. </a:t>
            </a:r>
            <a:endParaRPr sz="1000">
              <a:solidFill>
                <a:schemeClr val="dk1"/>
              </a:solidFill>
              <a:latin typeface="Muli"/>
              <a:ea typeface="Muli"/>
              <a:cs typeface="Muli"/>
              <a:sym typeface="Muli"/>
            </a:endParaRPr>
          </a:p>
          <a:p>
            <a:pPr indent="0" lvl="0" marL="0" rtl="0" algn="ctr">
              <a:spcBef>
                <a:spcPts val="300"/>
              </a:spcBef>
              <a:spcAft>
                <a:spcPts val="0"/>
              </a:spcAft>
              <a:buNone/>
            </a:pPr>
            <a:r>
              <a:t/>
            </a:r>
            <a:endParaRPr b="1" sz="1000">
              <a:solidFill>
                <a:schemeClr val="dk1"/>
              </a:solidFill>
              <a:latin typeface="Muli"/>
              <a:ea typeface="Muli"/>
              <a:cs typeface="Muli"/>
              <a:sym typeface="Muli"/>
            </a:endParaRPr>
          </a:p>
        </p:txBody>
      </p:sp>
      <p:sp>
        <p:nvSpPr>
          <p:cNvPr id="291" name="Google Shape;291;p21"/>
          <p:cNvSpPr/>
          <p:nvPr/>
        </p:nvSpPr>
        <p:spPr>
          <a:xfrm rot="9899801">
            <a:off x="7359741" y="624457"/>
            <a:ext cx="1268862" cy="835052"/>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rot="-7200198">
            <a:off x="515396" y="630898"/>
            <a:ext cx="1268854" cy="835058"/>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rot="-900199">
            <a:off x="515397" y="3692513"/>
            <a:ext cx="1268862" cy="835052"/>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rot="3599802">
            <a:off x="7379086" y="3679609"/>
            <a:ext cx="1268854" cy="835058"/>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9506809">
            <a:off x="408730" y="2154227"/>
            <a:ext cx="1268855" cy="835051"/>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9506809">
            <a:off x="7466430" y="2154227"/>
            <a:ext cx="1268855" cy="835051"/>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13">
    <p:bg>
      <p:bgPr>
        <a:solidFill>
          <a:schemeClr val="accent3"/>
        </a:solidFill>
      </p:bgPr>
    </p:bg>
    <p:spTree>
      <p:nvGrpSpPr>
        <p:cNvPr id="298" name="Shape 298"/>
        <p:cNvGrpSpPr/>
        <p:nvPr/>
      </p:nvGrpSpPr>
      <p:grpSpPr>
        <a:xfrm>
          <a:off x="0" y="0"/>
          <a:ext cx="0" cy="0"/>
          <a:chOff x="0" y="0"/>
          <a:chExt cx="0" cy="0"/>
        </a:xfrm>
      </p:grpSpPr>
      <p:sp>
        <p:nvSpPr>
          <p:cNvPr id="299" name="Google Shape;299;p22"/>
          <p:cNvSpPr txBox="1"/>
          <p:nvPr>
            <p:ph type="title"/>
          </p:nvPr>
        </p:nvSpPr>
        <p:spPr>
          <a:xfrm>
            <a:off x="2689025" y="1500425"/>
            <a:ext cx="3765900" cy="138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500"/>
              <a:buNone/>
              <a:defRPr sz="8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300" name="Google Shape;300;p22"/>
          <p:cNvSpPr txBox="1"/>
          <p:nvPr>
            <p:ph idx="1" type="subTitle"/>
          </p:nvPr>
        </p:nvSpPr>
        <p:spPr>
          <a:xfrm>
            <a:off x="2886200" y="2844150"/>
            <a:ext cx="3371700" cy="63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1" name="Google Shape;30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f section + description 1">
  <p:cSld name="CUSTOM_28">
    <p:spTree>
      <p:nvGrpSpPr>
        <p:cNvPr id="302" name="Shape 302"/>
        <p:cNvGrpSpPr/>
        <p:nvPr/>
      </p:nvGrpSpPr>
      <p:grpSpPr>
        <a:xfrm>
          <a:off x="0" y="0"/>
          <a:ext cx="0" cy="0"/>
          <a:chOff x="0" y="0"/>
          <a:chExt cx="0" cy="0"/>
        </a:xfrm>
      </p:grpSpPr>
      <p:sp>
        <p:nvSpPr>
          <p:cNvPr id="303" name="Google Shape;303;p23"/>
          <p:cNvSpPr txBox="1"/>
          <p:nvPr>
            <p:ph type="title"/>
          </p:nvPr>
        </p:nvSpPr>
        <p:spPr>
          <a:xfrm>
            <a:off x="4888550" y="1445975"/>
            <a:ext cx="3221700" cy="6117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35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4" name="Google Shape;304;p23"/>
          <p:cNvSpPr txBox="1"/>
          <p:nvPr>
            <p:ph idx="1" type="subTitle"/>
          </p:nvPr>
        </p:nvSpPr>
        <p:spPr>
          <a:xfrm>
            <a:off x="4894450" y="2044850"/>
            <a:ext cx="3221700" cy="16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5" name="Google Shape;305;p23"/>
          <p:cNvSpPr/>
          <p:nvPr/>
        </p:nvSpPr>
        <p:spPr>
          <a:xfrm flipH="1" rot="-10680086">
            <a:off x="-4039574" y="3952544"/>
            <a:ext cx="17944001" cy="2456911"/>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lumn of text 1">
  <p:cSld name="CUSTOM_16">
    <p:spTree>
      <p:nvGrpSpPr>
        <p:cNvPr id="307" name="Shape 307"/>
        <p:cNvGrpSpPr/>
        <p:nvPr/>
      </p:nvGrpSpPr>
      <p:grpSpPr>
        <a:xfrm>
          <a:off x="0" y="0"/>
          <a:ext cx="0" cy="0"/>
          <a:chOff x="0" y="0"/>
          <a:chExt cx="0" cy="0"/>
        </a:xfrm>
      </p:grpSpPr>
      <p:sp>
        <p:nvSpPr>
          <p:cNvPr id="308" name="Google Shape;308;p24"/>
          <p:cNvSpPr/>
          <p:nvPr/>
        </p:nvSpPr>
        <p:spPr>
          <a:xfrm rot="-10799870">
            <a:off x="-4036147" y="4844789"/>
            <a:ext cx="17943976" cy="1091690"/>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txBox="1"/>
          <p:nvPr>
            <p:ph type="title"/>
          </p:nvPr>
        </p:nvSpPr>
        <p:spPr>
          <a:xfrm>
            <a:off x="4886025" y="519177"/>
            <a:ext cx="3659100" cy="1191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4"/>
          <p:cNvSpPr txBox="1"/>
          <p:nvPr>
            <p:ph idx="1" type="body"/>
          </p:nvPr>
        </p:nvSpPr>
        <p:spPr>
          <a:xfrm>
            <a:off x="4886025" y="1972000"/>
            <a:ext cx="3659100" cy="2383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000000"/>
              </a:buClr>
              <a:buSzPts val="1400"/>
              <a:buChar char="●"/>
              <a:defRPr>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311" name="Google Shape;31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CUSTOM_19">
    <p:spTree>
      <p:nvGrpSpPr>
        <p:cNvPr id="312" name="Shape 312"/>
        <p:cNvGrpSpPr/>
        <p:nvPr/>
      </p:nvGrpSpPr>
      <p:grpSpPr>
        <a:xfrm>
          <a:off x="0" y="0"/>
          <a:ext cx="0" cy="0"/>
          <a:chOff x="0" y="0"/>
          <a:chExt cx="0" cy="0"/>
        </a:xfrm>
      </p:grpSpPr>
      <p:sp>
        <p:nvSpPr>
          <p:cNvPr id="313" name="Google Shape;313;p25"/>
          <p:cNvSpPr txBox="1"/>
          <p:nvPr>
            <p:ph type="title"/>
          </p:nvPr>
        </p:nvSpPr>
        <p:spPr>
          <a:xfrm>
            <a:off x="599025" y="431572"/>
            <a:ext cx="7946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25"/>
          <p:cNvSpPr txBox="1"/>
          <p:nvPr>
            <p:ph idx="1" type="body"/>
          </p:nvPr>
        </p:nvSpPr>
        <p:spPr>
          <a:xfrm>
            <a:off x="1209900" y="1938799"/>
            <a:ext cx="3362100" cy="26172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0"/>
              </a:spcBef>
              <a:spcAft>
                <a:spcPts val="0"/>
              </a:spcAft>
              <a:buClr>
                <a:schemeClr val="lt2"/>
              </a:buClr>
              <a:buSzPts val="1400"/>
              <a:buChar char="●"/>
              <a:defRPr sz="1050">
                <a:solidFill>
                  <a:schemeClr val="dk1"/>
                </a:solidFill>
                <a:latin typeface="Proxima Nova"/>
                <a:ea typeface="Proxima Nova"/>
                <a:cs typeface="Proxima Nova"/>
                <a:sym typeface="Proxima Nova"/>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15" name="Google Shape;315;p25"/>
          <p:cNvSpPr txBox="1"/>
          <p:nvPr>
            <p:ph idx="2" type="body"/>
          </p:nvPr>
        </p:nvSpPr>
        <p:spPr>
          <a:xfrm>
            <a:off x="4568625" y="1938800"/>
            <a:ext cx="3362100" cy="2617200"/>
          </a:xfrm>
          <a:prstGeom prst="rect">
            <a:avLst/>
          </a:prstGeom>
        </p:spPr>
        <p:txBody>
          <a:bodyPr anchorCtr="0" anchor="t" bIns="91425" lIns="91425" spcFirstLastPara="1" rIns="91425" wrap="square" tIns="91425">
            <a:noAutofit/>
          </a:bodyPr>
          <a:lstStyle>
            <a:lvl1pPr indent="-304800" lvl="0" marL="457200" marR="50800" rtl="0">
              <a:spcBef>
                <a:spcPts val="0"/>
              </a:spcBef>
              <a:spcAft>
                <a:spcPts val="0"/>
              </a:spcAft>
              <a:buClr>
                <a:schemeClr val="lt2"/>
              </a:buClr>
              <a:buSzPts val="1200"/>
              <a:buChar char="●"/>
              <a:defRPr sz="12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316" name="Google Shape;31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bg>
      <p:bgPr>
        <a:solidFill>
          <a:schemeClr val="lt2"/>
        </a:solidFill>
      </p:bgPr>
    </p:bg>
    <p:spTree>
      <p:nvGrpSpPr>
        <p:cNvPr id="317" name="Shape 317"/>
        <p:cNvGrpSpPr/>
        <p:nvPr/>
      </p:nvGrpSpPr>
      <p:grpSpPr>
        <a:xfrm>
          <a:off x="0" y="0"/>
          <a:ext cx="0" cy="0"/>
          <a:chOff x="0" y="0"/>
          <a:chExt cx="0" cy="0"/>
        </a:xfrm>
      </p:grpSpPr>
      <p:sp>
        <p:nvSpPr>
          <p:cNvPr id="318" name="Google Shape;318;p26"/>
          <p:cNvSpPr/>
          <p:nvPr/>
        </p:nvSpPr>
        <p:spPr>
          <a:xfrm>
            <a:off x="8886285" y="4790638"/>
            <a:ext cx="298568" cy="237254"/>
          </a:xfrm>
          <a:custGeom>
            <a:rect b="b" l="l" r="r" t="t"/>
            <a:pathLst>
              <a:path extrusionOk="0" h="5189" w="653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8501260" y="4202888"/>
            <a:ext cx="435050" cy="418224"/>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8394178" y="4869965"/>
            <a:ext cx="357138" cy="462895"/>
          </a:xfrm>
          <a:custGeom>
            <a:rect b="b" l="l" r="r" t="t"/>
            <a:pathLst>
              <a:path extrusionOk="0" h="10124" w="7811">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705226" y="3754498"/>
            <a:ext cx="469159" cy="310364"/>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7705375" y="4854466"/>
            <a:ext cx="481778" cy="313473"/>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7935538" y="4080101"/>
            <a:ext cx="458642" cy="352109"/>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1_1">
    <p:bg>
      <p:bgPr>
        <a:solidFill>
          <a:schemeClr val="lt2"/>
        </a:solidFill>
      </p:bgPr>
    </p:bg>
    <p:spTree>
      <p:nvGrpSpPr>
        <p:cNvPr id="325" name="Shape 325"/>
        <p:cNvGrpSpPr/>
        <p:nvPr/>
      </p:nvGrpSpPr>
      <p:grpSpPr>
        <a:xfrm>
          <a:off x="0" y="0"/>
          <a:ext cx="0" cy="0"/>
          <a:chOff x="0" y="0"/>
          <a:chExt cx="0" cy="0"/>
        </a:xfrm>
      </p:grpSpPr>
      <p:sp>
        <p:nvSpPr>
          <p:cNvPr id="326" name="Google Shape;326;p27"/>
          <p:cNvSpPr/>
          <p:nvPr/>
        </p:nvSpPr>
        <p:spPr>
          <a:xfrm rot="5010061">
            <a:off x="8447566" y="674855"/>
            <a:ext cx="435038" cy="418213"/>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711301" y="4565348"/>
            <a:ext cx="469159" cy="310364"/>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286625" y="4118716"/>
            <a:ext cx="481778" cy="313473"/>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8106575" y="292076"/>
            <a:ext cx="458642" cy="352109"/>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0">
    <p:spTree>
      <p:nvGrpSpPr>
        <p:cNvPr id="331" name="Shape 331"/>
        <p:cNvGrpSpPr/>
        <p:nvPr/>
      </p:nvGrpSpPr>
      <p:grpSpPr>
        <a:xfrm>
          <a:off x="0" y="0"/>
          <a:ext cx="0" cy="0"/>
          <a:chOff x="0" y="0"/>
          <a:chExt cx="0" cy="0"/>
        </a:xfrm>
      </p:grpSpPr>
      <p:sp>
        <p:nvSpPr>
          <p:cNvPr id="332" name="Google Shape;332;p28"/>
          <p:cNvSpPr/>
          <p:nvPr/>
        </p:nvSpPr>
        <p:spPr>
          <a:xfrm>
            <a:off x="7906251" y="-308025"/>
            <a:ext cx="760849" cy="759442"/>
          </a:xfrm>
          <a:custGeom>
            <a:rect b="b" l="l" r="r" t="t"/>
            <a:pathLst>
              <a:path extrusionOk="0" h="9172" w="9189">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8764234" y="451419"/>
            <a:ext cx="646834" cy="839012"/>
          </a:xfrm>
          <a:custGeom>
            <a:rect b="b" l="l" r="r" t="t"/>
            <a:pathLst>
              <a:path extrusionOk="0" h="10133" w="7812">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8818937" y="3399628"/>
            <a:ext cx="862279" cy="566186"/>
          </a:xfrm>
          <a:custGeom>
            <a:rect b="b" l="l" r="r" t="t"/>
            <a:pathLst>
              <a:path extrusionOk="0" h="6838" w="10414">
                <a:moveTo>
                  <a:pt x="8467" y="0"/>
                </a:moveTo>
                <a:cubicBezTo>
                  <a:pt x="7821" y="0"/>
                  <a:pt x="7175" y="527"/>
                  <a:pt x="7300" y="1342"/>
                </a:cubicBezTo>
                <a:lnTo>
                  <a:pt x="2272" y="3333"/>
                </a:lnTo>
                <a:cubicBezTo>
                  <a:pt x="2051" y="3001"/>
                  <a:pt x="1682" y="2816"/>
                  <a:pt x="1312" y="2816"/>
                </a:cubicBezTo>
                <a:cubicBezTo>
                  <a:pt x="1170" y="2816"/>
                  <a:pt x="1028" y="2843"/>
                  <a:pt x="894" y="2899"/>
                </a:cubicBezTo>
                <a:cubicBezTo>
                  <a:pt x="307" y="3104"/>
                  <a:pt x="1" y="3767"/>
                  <a:pt x="205" y="4329"/>
                </a:cubicBezTo>
                <a:cubicBezTo>
                  <a:pt x="383" y="4737"/>
                  <a:pt x="741" y="4992"/>
                  <a:pt x="1175" y="5018"/>
                </a:cubicBezTo>
                <a:cubicBezTo>
                  <a:pt x="868" y="5324"/>
                  <a:pt x="792" y="5758"/>
                  <a:pt x="945" y="6166"/>
                </a:cubicBezTo>
                <a:cubicBezTo>
                  <a:pt x="1118" y="6588"/>
                  <a:pt x="1536" y="6837"/>
                  <a:pt x="1971" y="6837"/>
                </a:cubicBezTo>
                <a:cubicBezTo>
                  <a:pt x="2115" y="6837"/>
                  <a:pt x="2260" y="6810"/>
                  <a:pt x="2400" y="6753"/>
                </a:cubicBezTo>
                <a:cubicBezTo>
                  <a:pt x="2910" y="6549"/>
                  <a:pt x="3216" y="6039"/>
                  <a:pt x="3114" y="5503"/>
                </a:cubicBezTo>
                <a:lnTo>
                  <a:pt x="8168" y="3512"/>
                </a:lnTo>
                <a:cubicBezTo>
                  <a:pt x="8367" y="3837"/>
                  <a:pt x="8719" y="4009"/>
                  <a:pt x="9089" y="4009"/>
                </a:cubicBezTo>
                <a:cubicBezTo>
                  <a:pt x="9242" y="4009"/>
                  <a:pt x="9397" y="3980"/>
                  <a:pt x="9546" y="3920"/>
                </a:cubicBezTo>
                <a:cubicBezTo>
                  <a:pt x="10108" y="3716"/>
                  <a:pt x="10414" y="3078"/>
                  <a:pt x="10210" y="2491"/>
                </a:cubicBezTo>
                <a:cubicBezTo>
                  <a:pt x="10031" y="2108"/>
                  <a:pt x="9674" y="1827"/>
                  <a:pt x="9240" y="1827"/>
                </a:cubicBezTo>
                <a:cubicBezTo>
                  <a:pt x="9546" y="1521"/>
                  <a:pt x="9623" y="1062"/>
                  <a:pt x="9495" y="679"/>
                </a:cubicBezTo>
                <a:cubicBezTo>
                  <a:pt x="9279" y="207"/>
                  <a:pt x="8873" y="0"/>
                  <a:pt x="8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8818935" y="2084136"/>
            <a:ext cx="862279" cy="487609"/>
          </a:xfrm>
          <a:custGeom>
            <a:rect b="b" l="l" r="r" t="t"/>
            <a:pathLst>
              <a:path extrusionOk="0" h="5889" w="10414">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8764234" y="4676396"/>
            <a:ext cx="646834" cy="839095"/>
          </a:xfrm>
          <a:custGeom>
            <a:rect b="b" l="l" r="r" t="t"/>
            <a:pathLst>
              <a:path extrusionOk="0" h="10134" w="7812">
                <a:moveTo>
                  <a:pt x="3366" y="1"/>
                </a:moveTo>
                <a:cubicBezTo>
                  <a:pt x="3235" y="1"/>
                  <a:pt x="3102" y="25"/>
                  <a:pt x="2975" y="77"/>
                </a:cubicBezTo>
                <a:cubicBezTo>
                  <a:pt x="2567" y="231"/>
                  <a:pt x="2312" y="613"/>
                  <a:pt x="2286" y="1022"/>
                </a:cubicBezTo>
                <a:cubicBezTo>
                  <a:pt x="2076" y="829"/>
                  <a:pt x="1806" y="721"/>
                  <a:pt x="1526" y="721"/>
                </a:cubicBezTo>
                <a:cubicBezTo>
                  <a:pt x="1397" y="721"/>
                  <a:pt x="1266" y="744"/>
                  <a:pt x="1138" y="792"/>
                </a:cubicBezTo>
                <a:cubicBezTo>
                  <a:pt x="1" y="1324"/>
                  <a:pt x="446"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70" y="10133"/>
                  <a:pt x="4705" y="10109"/>
                  <a:pt x="4838" y="10057"/>
                </a:cubicBezTo>
                <a:cubicBezTo>
                  <a:pt x="5221" y="9904"/>
                  <a:pt x="5476" y="9521"/>
                  <a:pt x="5502" y="9112"/>
                </a:cubicBezTo>
                <a:cubicBezTo>
                  <a:pt x="5712" y="9305"/>
                  <a:pt x="5993" y="9413"/>
                  <a:pt x="6273" y="9413"/>
                </a:cubicBezTo>
                <a:cubicBezTo>
                  <a:pt x="6402" y="9413"/>
                  <a:pt x="6530" y="9390"/>
                  <a:pt x="6650" y="9342"/>
                </a:cubicBezTo>
                <a:cubicBezTo>
                  <a:pt x="7812" y="8810"/>
                  <a:pt x="7368" y="7131"/>
                  <a:pt x="6188" y="7131"/>
                </a:cubicBezTo>
                <a:cubicBezTo>
                  <a:pt x="6123" y="7131"/>
                  <a:pt x="6056" y="7136"/>
                  <a:pt x="5987" y="7147"/>
                </a:cubicBezTo>
                <a:lnTo>
                  <a:pt x="3996" y="2119"/>
                </a:lnTo>
                <a:cubicBezTo>
                  <a:pt x="4455" y="1813"/>
                  <a:pt x="4609" y="1226"/>
                  <a:pt x="4404" y="741"/>
                </a:cubicBezTo>
                <a:cubicBezTo>
                  <a:pt x="4246" y="287"/>
                  <a:pt x="3814" y="1"/>
                  <a:pt x="3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3943800" y="-308025"/>
            <a:ext cx="760849" cy="759442"/>
          </a:xfrm>
          <a:custGeom>
            <a:rect b="b" l="l" r="r" t="t"/>
            <a:pathLst>
              <a:path extrusionOk="0" h="9172" w="9189">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6127117" y="-396657"/>
            <a:ext cx="868324" cy="565027"/>
          </a:xfrm>
          <a:custGeom>
            <a:rect b="b" l="l" r="r" t="t"/>
            <a:pathLst>
              <a:path extrusionOk="0" h="6824" w="10487">
                <a:moveTo>
                  <a:pt x="8444" y="0"/>
                </a:moveTo>
                <a:cubicBezTo>
                  <a:pt x="8300" y="0"/>
                  <a:pt x="8154" y="27"/>
                  <a:pt x="8015" y="84"/>
                </a:cubicBezTo>
                <a:cubicBezTo>
                  <a:pt x="7504" y="288"/>
                  <a:pt x="7198" y="799"/>
                  <a:pt x="7300" y="1335"/>
                </a:cubicBezTo>
                <a:lnTo>
                  <a:pt x="6458" y="1667"/>
                </a:lnTo>
                <a:lnTo>
                  <a:pt x="2272" y="3326"/>
                </a:lnTo>
                <a:cubicBezTo>
                  <a:pt x="2119" y="3096"/>
                  <a:pt x="1915" y="2943"/>
                  <a:pt x="1660" y="2866"/>
                </a:cubicBezTo>
                <a:cubicBezTo>
                  <a:pt x="1549" y="2835"/>
                  <a:pt x="1429" y="2813"/>
                  <a:pt x="1305" y="2813"/>
                </a:cubicBezTo>
                <a:cubicBezTo>
                  <a:pt x="1229" y="2813"/>
                  <a:pt x="1151" y="2821"/>
                  <a:pt x="1073" y="2841"/>
                </a:cubicBezTo>
                <a:cubicBezTo>
                  <a:pt x="1022" y="2841"/>
                  <a:pt x="945" y="2866"/>
                  <a:pt x="869" y="2892"/>
                </a:cubicBezTo>
                <a:cubicBezTo>
                  <a:pt x="307" y="3121"/>
                  <a:pt x="1" y="3759"/>
                  <a:pt x="205" y="4321"/>
                </a:cubicBezTo>
                <a:cubicBezTo>
                  <a:pt x="307" y="4576"/>
                  <a:pt x="486" y="4780"/>
                  <a:pt x="741" y="4882"/>
                </a:cubicBezTo>
                <a:cubicBezTo>
                  <a:pt x="869" y="4959"/>
                  <a:pt x="1022" y="4985"/>
                  <a:pt x="1175" y="5010"/>
                </a:cubicBezTo>
                <a:cubicBezTo>
                  <a:pt x="1098" y="5087"/>
                  <a:pt x="1047" y="5163"/>
                  <a:pt x="996" y="5265"/>
                </a:cubicBezTo>
                <a:cubicBezTo>
                  <a:pt x="971" y="5291"/>
                  <a:pt x="945" y="5342"/>
                  <a:pt x="945" y="5393"/>
                </a:cubicBezTo>
                <a:cubicBezTo>
                  <a:pt x="894" y="5495"/>
                  <a:pt x="869" y="5597"/>
                  <a:pt x="869" y="5699"/>
                </a:cubicBezTo>
                <a:cubicBezTo>
                  <a:pt x="843" y="5852"/>
                  <a:pt x="869" y="6005"/>
                  <a:pt x="945" y="6159"/>
                </a:cubicBezTo>
                <a:cubicBezTo>
                  <a:pt x="1022" y="6363"/>
                  <a:pt x="1149" y="6541"/>
                  <a:pt x="1354" y="6643"/>
                </a:cubicBezTo>
                <a:cubicBezTo>
                  <a:pt x="1536" y="6765"/>
                  <a:pt x="1756" y="6824"/>
                  <a:pt x="1973" y="6824"/>
                </a:cubicBezTo>
                <a:cubicBezTo>
                  <a:pt x="2120" y="6824"/>
                  <a:pt x="2266" y="6797"/>
                  <a:pt x="2400" y="6746"/>
                </a:cubicBezTo>
                <a:cubicBezTo>
                  <a:pt x="2604" y="6669"/>
                  <a:pt x="2757" y="6541"/>
                  <a:pt x="2885" y="6388"/>
                </a:cubicBezTo>
                <a:cubicBezTo>
                  <a:pt x="3089" y="6133"/>
                  <a:pt x="3191" y="5801"/>
                  <a:pt x="3115" y="5495"/>
                </a:cubicBezTo>
                <a:lnTo>
                  <a:pt x="6458" y="4168"/>
                </a:lnTo>
                <a:lnTo>
                  <a:pt x="8168" y="3504"/>
                </a:lnTo>
                <a:cubicBezTo>
                  <a:pt x="8407" y="3859"/>
                  <a:pt x="8748" y="4011"/>
                  <a:pt x="9086" y="4011"/>
                </a:cubicBezTo>
                <a:cubicBezTo>
                  <a:pt x="9793" y="4011"/>
                  <a:pt x="10486" y="3347"/>
                  <a:pt x="10210" y="2483"/>
                </a:cubicBezTo>
                <a:lnTo>
                  <a:pt x="10210" y="2483"/>
                </a:lnTo>
                <a:lnTo>
                  <a:pt x="10210" y="2509"/>
                </a:lnTo>
                <a:cubicBezTo>
                  <a:pt x="10031" y="2100"/>
                  <a:pt x="9674" y="1845"/>
                  <a:pt x="9240" y="1820"/>
                </a:cubicBezTo>
                <a:cubicBezTo>
                  <a:pt x="9546" y="1513"/>
                  <a:pt x="9648" y="1080"/>
                  <a:pt x="9495" y="671"/>
                </a:cubicBezTo>
                <a:cubicBezTo>
                  <a:pt x="9303" y="249"/>
                  <a:pt x="8881" y="0"/>
                  <a:pt x="8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6059080" y="4825158"/>
            <a:ext cx="760849" cy="757454"/>
          </a:xfrm>
          <a:custGeom>
            <a:rect b="b" l="l" r="r" t="t"/>
            <a:pathLst>
              <a:path extrusionOk="0" h="9148" w="9189">
                <a:moveTo>
                  <a:pt x="6577" y="1"/>
                </a:moveTo>
                <a:cubicBezTo>
                  <a:pt x="6268" y="1"/>
                  <a:pt x="5962" y="130"/>
                  <a:pt x="5743" y="376"/>
                </a:cubicBezTo>
                <a:cubicBezTo>
                  <a:pt x="5360" y="759"/>
                  <a:pt x="5309" y="1346"/>
                  <a:pt x="5616" y="1805"/>
                </a:cubicBezTo>
                <a:lnTo>
                  <a:pt x="1864" y="5710"/>
                </a:lnTo>
                <a:cubicBezTo>
                  <a:pt x="1681" y="5598"/>
                  <a:pt x="1477" y="5543"/>
                  <a:pt x="1275" y="5543"/>
                </a:cubicBezTo>
                <a:cubicBezTo>
                  <a:pt x="969" y="5543"/>
                  <a:pt x="665" y="5668"/>
                  <a:pt x="435" y="5914"/>
                </a:cubicBezTo>
                <a:cubicBezTo>
                  <a:pt x="1" y="6348"/>
                  <a:pt x="1" y="7063"/>
                  <a:pt x="435" y="7496"/>
                </a:cubicBezTo>
                <a:cubicBezTo>
                  <a:pt x="639" y="7701"/>
                  <a:pt x="911" y="7803"/>
                  <a:pt x="1191" y="7803"/>
                </a:cubicBezTo>
                <a:cubicBezTo>
                  <a:pt x="1331" y="7803"/>
                  <a:pt x="1472" y="7777"/>
                  <a:pt x="1609" y="7726"/>
                </a:cubicBezTo>
                <a:lnTo>
                  <a:pt x="1609" y="7726"/>
                </a:lnTo>
                <a:cubicBezTo>
                  <a:pt x="1455" y="8109"/>
                  <a:pt x="1557" y="8568"/>
                  <a:pt x="1864" y="8849"/>
                </a:cubicBezTo>
                <a:cubicBezTo>
                  <a:pt x="2077" y="9051"/>
                  <a:pt x="2340" y="9148"/>
                  <a:pt x="2604" y="9148"/>
                </a:cubicBezTo>
                <a:cubicBezTo>
                  <a:pt x="2908" y="9148"/>
                  <a:pt x="3214" y="9019"/>
                  <a:pt x="3446" y="8773"/>
                </a:cubicBezTo>
                <a:cubicBezTo>
                  <a:pt x="3829" y="8390"/>
                  <a:pt x="3880" y="7803"/>
                  <a:pt x="3574" y="7343"/>
                </a:cubicBezTo>
                <a:lnTo>
                  <a:pt x="7300" y="3438"/>
                </a:lnTo>
                <a:cubicBezTo>
                  <a:pt x="7483" y="3550"/>
                  <a:pt x="7691" y="3605"/>
                  <a:pt x="7896" y="3605"/>
                </a:cubicBezTo>
                <a:cubicBezTo>
                  <a:pt x="8207" y="3605"/>
                  <a:pt x="8514" y="3480"/>
                  <a:pt x="8729" y="3234"/>
                </a:cubicBezTo>
                <a:cubicBezTo>
                  <a:pt x="9189" y="2800"/>
                  <a:pt x="9189" y="2086"/>
                  <a:pt x="8729" y="1652"/>
                </a:cubicBezTo>
                <a:cubicBezTo>
                  <a:pt x="8525" y="1448"/>
                  <a:pt x="8264" y="1346"/>
                  <a:pt x="7992" y="1346"/>
                </a:cubicBezTo>
                <a:cubicBezTo>
                  <a:pt x="7856" y="1346"/>
                  <a:pt x="7717" y="1371"/>
                  <a:pt x="7581" y="1422"/>
                </a:cubicBezTo>
                <a:cubicBezTo>
                  <a:pt x="7734" y="1039"/>
                  <a:pt x="7632" y="580"/>
                  <a:pt x="7326" y="299"/>
                </a:cubicBezTo>
                <a:cubicBezTo>
                  <a:pt x="7112" y="98"/>
                  <a:pt x="6844" y="1"/>
                  <a:pt x="6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4704658" y="4723958"/>
            <a:ext cx="646834" cy="839095"/>
          </a:xfrm>
          <a:custGeom>
            <a:rect b="b" l="l" r="r" t="t"/>
            <a:pathLst>
              <a:path extrusionOk="0" h="10134" w="7812">
                <a:moveTo>
                  <a:pt x="3366" y="1"/>
                </a:moveTo>
                <a:cubicBezTo>
                  <a:pt x="3235" y="1"/>
                  <a:pt x="3103" y="25"/>
                  <a:pt x="2975" y="77"/>
                </a:cubicBezTo>
                <a:cubicBezTo>
                  <a:pt x="2567" y="231"/>
                  <a:pt x="2312" y="613"/>
                  <a:pt x="2286" y="1022"/>
                </a:cubicBezTo>
                <a:cubicBezTo>
                  <a:pt x="2077" y="829"/>
                  <a:pt x="1807" y="721"/>
                  <a:pt x="1526" y="721"/>
                </a:cubicBezTo>
                <a:cubicBezTo>
                  <a:pt x="1398" y="721"/>
                  <a:pt x="1266" y="744"/>
                  <a:pt x="1138" y="792"/>
                </a:cubicBezTo>
                <a:cubicBezTo>
                  <a:pt x="1" y="1324"/>
                  <a:pt x="446" y="3003"/>
                  <a:pt x="1604" y="3003"/>
                </a:cubicBezTo>
                <a:cubicBezTo>
                  <a:pt x="1667" y="3003"/>
                  <a:pt x="1733" y="2998"/>
                  <a:pt x="1801" y="2987"/>
                </a:cubicBezTo>
                <a:lnTo>
                  <a:pt x="3818" y="8015"/>
                </a:lnTo>
                <a:cubicBezTo>
                  <a:pt x="3358" y="8321"/>
                  <a:pt x="3180" y="8883"/>
                  <a:pt x="3409" y="9393"/>
                </a:cubicBezTo>
                <a:cubicBezTo>
                  <a:pt x="3567" y="9847"/>
                  <a:pt x="3985" y="10133"/>
                  <a:pt x="4437" y="10133"/>
                </a:cubicBezTo>
                <a:cubicBezTo>
                  <a:pt x="4570" y="10133"/>
                  <a:pt x="4706" y="10109"/>
                  <a:pt x="4839" y="10057"/>
                </a:cubicBezTo>
                <a:cubicBezTo>
                  <a:pt x="5221" y="9904"/>
                  <a:pt x="5477" y="9521"/>
                  <a:pt x="5502" y="9112"/>
                </a:cubicBezTo>
                <a:cubicBezTo>
                  <a:pt x="5712" y="9305"/>
                  <a:pt x="5994" y="9413"/>
                  <a:pt x="6273" y="9413"/>
                </a:cubicBezTo>
                <a:cubicBezTo>
                  <a:pt x="6402" y="9413"/>
                  <a:pt x="6530" y="9390"/>
                  <a:pt x="6651" y="9342"/>
                </a:cubicBezTo>
                <a:cubicBezTo>
                  <a:pt x="7812" y="8810"/>
                  <a:pt x="7368" y="7131"/>
                  <a:pt x="6189" y="7131"/>
                </a:cubicBezTo>
                <a:cubicBezTo>
                  <a:pt x="6124" y="7131"/>
                  <a:pt x="6056" y="7136"/>
                  <a:pt x="5987" y="7147"/>
                </a:cubicBezTo>
                <a:lnTo>
                  <a:pt x="3996" y="2119"/>
                </a:lnTo>
                <a:cubicBezTo>
                  <a:pt x="4456" y="1813"/>
                  <a:pt x="4609" y="1226"/>
                  <a:pt x="4405" y="741"/>
                </a:cubicBezTo>
                <a:cubicBezTo>
                  <a:pt x="4247" y="287"/>
                  <a:pt x="3814" y="1"/>
                  <a:pt x="3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18568" y="-306700"/>
            <a:ext cx="760849" cy="758117"/>
          </a:xfrm>
          <a:custGeom>
            <a:rect b="b" l="l" r="r" t="t"/>
            <a:pathLst>
              <a:path extrusionOk="0" h="9156" w="9189">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8" y="2909292"/>
            <a:ext cx="221987" cy="490342"/>
          </a:xfrm>
          <a:custGeom>
            <a:rect b="b" l="l" r="r" t="t"/>
            <a:pathLst>
              <a:path extrusionOk="0" h="5922" w="2681">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0" y="1043404"/>
            <a:ext cx="329710" cy="347180"/>
          </a:xfrm>
          <a:custGeom>
            <a:rect b="b" l="l" r="r" t="t"/>
            <a:pathLst>
              <a:path extrusionOk="0" h="4193" w="3982">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2094749" y="-308032"/>
            <a:ext cx="868241" cy="565027"/>
          </a:xfrm>
          <a:custGeom>
            <a:rect b="b" l="l" r="r" t="t"/>
            <a:pathLst>
              <a:path extrusionOk="0" h="6824" w="10486">
                <a:moveTo>
                  <a:pt x="8443" y="0"/>
                </a:moveTo>
                <a:cubicBezTo>
                  <a:pt x="8299" y="0"/>
                  <a:pt x="8154" y="27"/>
                  <a:pt x="8014" y="84"/>
                </a:cubicBezTo>
                <a:cubicBezTo>
                  <a:pt x="7504" y="288"/>
                  <a:pt x="7197" y="799"/>
                  <a:pt x="7300" y="1335"/>
                </a:cubicBezTo>
                <a:lnTo>
                  <a:pt x="6457" y="1667"/>
                </a:lnTo>
                <a:lnTo>
                  <a:pt x="2272" y="3326"/>
                </a:lnTo>
                <a:cubicBezTo>
                  <a:pt x="2118" y="3096"/>
                  <a:pt x="1914" y="2943"/>
                  <a:pt x="1659" y="2866"/>
                </a:cubicBezTo>
                <a:cubicBezTo>
                  <a:pt x="1549" y="2835"/>
                  <a:pt x="1429" y="2813"/>
                  <a:pt x="1305" y="2813"/>
                </a:cubicBezTo>
                <a:cubicBezTo>
                  <a:pt x="1228" y="2813"/>
                  <a:pt x="1150" y="2821"/>
                  <a:pt x="1072" y="2841"/>
                </a:cubicBezTo>
                <a:cubicBezTo>
                  <a:pt x="1021" y="2841"/>
                  <a:pt x="944" y="2866"/>
                  <a:pt x="868" y="2892"/>
                </a:cubicBezTo>
                <a:cubicBezTo>
                  <a:pt x="306" y="3121"/>
                  <a:pt x="0" y="3759"/>
                  <a:pt x="204" y="4321"/>
                </a:cubicBezTo>
                <a:cubicBezTo>
                  <a:pt x="281" y="4525"/>
                  <a:pt x="434" y="4704"/>
                  <a:pt x="587" y="4806"/>
                </a:cubicBezTo>
                <a:cubicBezTo>
                  <a:pt x="766" y="4933"/>
                  <a:pt x="970" y="4985"/>
                  <a:pt x="1174" y="5010"/>
                </a:cubicBezTo>
                <a:cubicBezTo>
                  <a:pt x="1098" y="5087"/>
                  <a:pt x="1047" y="5163"/>
                  <a:pt x="996" y="5265"/>
                </a:cubicBezTo>
                <a:cubicBezTo>
                  <a:pt x="970" y="5291"/>
                  <a:pt x="944" y="5342"/>
                  <a:pt x="919" y="5393"/>
                </a:cubicBezTo>
                <a:cubicBezTo>
                  <a:pt x="766" y="5852"/>
                  <a:pt x="919" y="6388"/>
                  <a:pt x="1353" y="6643"/>
                </a:cubicBezTo>
                <a:cubicBezTo>
                  <a:pt x="1536" y="6765"/>
                  <a:pt x="1755" y="6824"/>
                  <a:pt x="1972" y="6824"/>
                </a:cubicBezTo>
                <a:cubicBezTo>
                  <a:pt x="2119" y="6824"/>
                  <a:pt x="2265" y="6797"/>
                  <a:pt x="2399" y="6746"/>
                </a:cubicBezTo>
                <a:cubicBezTo>
                  <a:pt x="2910" y="6541"/>
                  <a:pt x="3216" y="6031"/>
                  <a:pt x="3114" y="5495"/>
                </a:cubicBezTo>
                <a:lnTo>
                  <a:pt x="6457" y="4168"/>
                </a:lnTo>
                <a:lnTo>
                  <a:pt x="8167" y="3504"/>
                </a:lnTo>
                <a:cubicBezTo>
                  <a:pt x="8407" y="3859"/>
                  <a:pt x="8748" y="4011"/>
                  <a:pt x="9086" y="4011"/>
                </a:cubicBezTo>
                <a:cubicBezTo>
                  <a:pt x="9792" y="4011"/>
                  <a:pt x="10485" y="3347"/>
                  <a:pt x="10209" y="2483"/>
                </a:cubicBezTo>
                <a:lnTo>
                  <a:pt x="10209" y="2483"/>
                </a:lnTo>
                <a:lnTo>
                  <a:pt x="10209" y="2509"/>
                </a:lnTo>
                <a:cubicBezTo>
                  <a:pt x="10030" y="2100"/>
                  <a:pt x="9673" y="1845"/>
                  <a:pt x="9239" y="1820"/>
                </a:cubicBezTo>
                <a:cubicBezTo>
                  <a:pt x="9546" y="1513"/>
                  <a:pt x="9648" y="1080"/>
                  <a:pt x="9494" y="671"/>
                </a:cubicBezTo>
                <a:cubicBezTo>
                  <a:pt x="9303" y="249"/>
                  <a:pt x="8880" y="0"/>
                  <a:pt x="8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393706" y="3965822"/>
            <a:ext cx="787428" cy="758117"/>
          </a:xfrm>
          <a:custGeom>
            <a:rect b="b" l="l" r="r" t="t"/>
            <a:pathLst>
              <a:path extrusionOk="0" h="9156" w="951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409265" y="4565783"/>
            <a:ext cx="646834" cy="839095"/>
          </a:xfrm>
          <a:custGeom>
            <a:rect b="b" l="l" r="r" t="t"/>
            <a:pathLst>
              <a:path extrusionOk="0" h="10134" w="7812">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rot="1307256">
            <a:off x="2020286" y="4814376"/>
            <a:ext cx="862276" cy="563121"/>
          </a:xfrm>
          <a:custGeom>
            <a:rect b="b" l="l" r="r" t="t"/>
            <a:pathLst>
              <a:path extrusionOk="0" h="6801" w="10414">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3667375" y="5030238"/>
            <a:ext cx="329710" cy="347263"/>
          </a:xfrm>
          <a:custGeom>
            <a:rect b="b" l="l" r="r" t="t"/>
            <a:pathLst>
              <a:path extrusionOk="0" h="4194" w="3982">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7743600" y="5030238"/>
            <a:ext cx="329710" cy="347263"/>
          </a:xfrm>
          <a:custGeom>
            <a:rect b="b" l="l" r="r" t="t"/>
            <a:pathLst>
              <a:path extrusionOk="0" h="4194" w="3982">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649390" y="2084136"/>
            <a:ext cx="862279" cy="487609"/>
          </a:xfrm>
          <a:custGeom>
            <a:rect b="b" l="l" r="r" t="t"/>
            <a:pathLst>
              <a:path extrusionOk="0" h="5889" w="10414">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24">
    <p:spTree>
      <p:nvGrpSpPr>
        <p:cNvPr id="352" name="Shape 352"/>
        <p:cNvGrpSpPr/>
        <p:nvPr/>
      </p:nvGrpSpPr>
      <p:grpSpPr>
        <a:xfrm>
          <a:off x="0" y="0"/>
          <a:ext cx="0" cy="0"/>
          <a:chOff x="0" y="0"/>
          <a:chExt cx="0" cy="0"/>
        </a:xfrm>
      </p:grpSpPr>
      <p:sp>
        <p:nvSpPr>
          <p:cNvPr id="353" name="Google Shape;353;p29"/>
          <p:cNvSpPr/>
          <p:nvPr/>
        </p:nvSpPr>
        <p:spPr>
          <a:xfrm flipH="1" rot="-9900003">
            <a:off x="6507653" y="1865612"/>
            <a:ext cx="1816298" cy="667464"/>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rot="10800000">
            <a:off x="3601190" y="1865625"/>
            <a:ext cx="1816315" cy="667454"/>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rot="-899997">
            <a:off x="989879" y="1839978"/>
            <a:ext cx="1816298" cy="667464"/>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txBox="1"/>
          <p:nvPr>
            <p:ph idx="1" type="subTitle"/>
          </p:nvPr>
        </p:nvSpPr>
        <p:spPr>
          <a:xfrm>
            <a:off x="6176600" y="3342875"/>
            <a:ext cx="2256300" cy="120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b="0" sz="1400">
                <a:solidFill>
                  <a:schemeClr val="dk1"/>
                </a:solidFill>
                <a:latin typeface="Muli"/>
                <a:ea typeface="Muli"/>
                <a:cs typeface="Muli"/>
                <a:sym typeface="Muli"/>
              </a:defRPr>
            </a:lvl1pPr>
            <a:lvl2pPr lvl="1" rtl="0" algn="ctr">
              <a:lnSpc>
                <a:spcPct val="100000"/>
              </a:lnSpc>
              <a:spcBef>
                <a:spcPts val="0"/>
              </a:spcBef>
              <a:spcAft>
                <a:spcPts val="0"/>
              </a:spcAft>
              <a:buClr>
                <a:schemeClr val="dk1"/>
              </a:buClr>
              <a:buSzPts val="1400"/>
              <a:buChar char="○"/>
              <a:defRPr sz="2800"/>
            </a:lvl2pPr>
            <a:lvl3pPr lvl="2" rtl="0" algn="ctr">
              <a:lnSpc>
                <a:spcPct val="100000"/>
              </a:lnSpc>
              <a:spcBef>
                <a:spcPts val="0"/>
              </a:spcBef>
              <a:spcAft>
                <a:spcPts val="0"/>
              </a:spcAft>
              <a:buClr>
                <a:schemeClr val="dk1"/>
              </a:buClr>
              <a:buSzPts val="1400"/>
              <a:buChar char="■"/>
              <a:defRPr sz="2800"/>
            </a:lvl3pPr>
            <a:lvl4pPr lvl="3" rtl="0" algn="ctr">
              <a:lnSpc>
                <a:spcPct val="100000"/>
              </a:lnSpc>
              <a:spcBef>
                <a:spcPts val="0"/>
              </a:spcBef>
              <a:spcAft>
                <a:spcPts val="0"/>
              </a:spcAft>
              <a:buClr>
                <a:schemeClr val="dk1"/>
              </a:buClr>
              <a:buSzPts val="1400"/>
              <a:buChar char="●"/>
              <a:defRPr sz="2800"/>
            </a:lvl4pPr>
            <a:lvl5pPr lvl="4" rtl="0" algn="ctr">
              <a:lnSpc>
                <a:spcPct val="100000"/>
              </a:lnSpc>
              <a:spcBef>
                <a:spcPts val="0"/>
              </a:spcBef>
              <a:spcAft>
                <a:spcPts val="0"/>
              </a:spcAft>
              <a:buClr>
                <a:schemeClr val="dk1"/>
              </a:buClr>
              <a:buSzPts val="1400"/>
              <a:buChar char="○"/>
              <a:defRPr sz="2800"/>
            </a:lvl5pPr>
            <a:lvl6pPr lvl="5" rtl="0" algn="ctr">
              <a:lnSpc>
                <a:spcPct val="100000"/>
              </a:lnSpc>
              <a:spcBef>
                <a:spcPts val="0"/>
              </a:spcBef>
              <a:spcAft>
                <a:spcPts val="0"/>
              </a:spcAft>
              <a:buClr>
                <a:schemeClr val="dk1"/>
              </a:buClr>
              <a:buSzPts val="1400"/>
              <a:buChar char="■"/>
              <a:defRPr sz="2800"/>
            </a:lvl6pPr>
            <a:lvl7pPr lvl="6" rtl="0" algn="ctr">
              <a:lnSpc>
                <a:spcPct val="100000"/>
              </a:lnSpc>
              <a:spcBef>
                <a:spcPts val="0"/>
              </a:spcBef>
              <a:spcAft>
                <a:spcPts val="0"/>
              </a:spcAft>
              <a:buClr>
                <a:schemeClr val="dk1"/>
              </a:buClr>
              <a:buSzPts val="1400"/>
              <a:buChar char="●"/>
              <a:defRPr sz="2800"/>
            </a:lvl7pPr>
            <a:lvl8pPr lvl="7" rtl="0" algn="ctr">
              <a:lnSpc>
                <a:spcPct val="100000"/>
              </a:lnSpc>
              <a:spcBef>
                <a:spcPts val="0"/>
              </a:spcBef>
              <a:spcAft>
                <a:spcPts val="0"/>
              </a:spcAft>
              <a:buClr>
                <a:schemeClr val="dk1"/>
              </a:buClr>
              <a:buSzPts val="1400"/>
              <a:buChar char="○"/>
              <a:defRPr sz="2800"/>
            </a:lvl8pPr>
            <a:lvl9pPr lvl="8" rtl="0" algn="ctr">
              <a:lnSpc>
                <a:spcPct val="100000"/>
              </a:lnSpc>
              <a:spcBef>
                <a:spcPts val="0"/>
              </a:spcBef>
              <a:spcAft>
                <a:spcPts val="0"/>
              </a:spcAft>
              <a:buClr>
                <a:schemeClr val="dk1"/>
              </a:buClr>
              <a:buSzPts val="1400"/>
              <a:buChar char="■"/>
              <a:defRPr sz="2800"/>
            </a:lvl9pPr>
          </a:lstStyle>
          <a:p/>
        </p:txBody>
      </p:sp>
      <p:sp>
        <p:nvSpPr>
          <p:cNvPr id="357" name="Google Shape;357;p29"/>
          <p:cNvSpPr txBox="1"/>
          <p:nvPr>
            <p:ph hasCustomPrompt="1" type="title"/>
          </p:nvPr>
        </p:nvSpPr>
        <p:spPr>
          <a:xfrm>
            <a:off x="1064550" y="2038351"/>
            <a:ext cx="15498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2000">
                <a:solidFill>
                  <a:schemeClr val="dk2"/>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58" name="Google Shape;358;p29"/>
          <p:cNvSpPr txBox="1"/>
          <p:nvPr>
            <p:ph hasCustomPrompt="1" idx="2" type="title"/>
          </p:nvPr>
        </p:nvSpPr>
        <p:spPr>
          <a:xfrm>
            <a:off x="3797207" y="2048646"/>
            <a:ext cx="1549800" cy="37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2000">
                <a:solidFill>
                  <a:schemeClr val="dk2"/>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59" name="Google Shape;359;p29"/>
          <p:cNvSpPr txBox="1"/>
          <p:nvPr>
            <p:ph hasCustomPrompt="1" idx="3" type="title"/>
          </p:nvPr>
        </p:nvSpPr>
        <p:spPr>
          <a:xfrm>
            <a:off x="6529848" y="2048646"/>
            <a:ext cx="1549800" cy="37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400"/>
              <a:buNone/>
              <a:defRPr sz="2000">
                <a:solidFill>
                  <a:schemeClr val="dk2"/>
                </a:solidFill>
              </a:defRPr>
            </a:lvl1pPr>
            <a:lvl2pPr lvl="1" rtl="0" algn="ctr">
              <a:spcBef>
                <a:spcPts val="100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60" name="Google Shape;360;p29"/>
          <p:cNvSpPr txBox="1"/>
          <p:nvPr>
            <p:ph idx="4" type="subTitle"/>
          </p:nvPr>
        </p:nvSpPr>
        <p:spPr>
          <a:xfrm>
            <a:off x="711300" y="2994703"/>
            <a:ext cx="22563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361" name="Google Shape;361;p29"/>
          <p:cNvSpPr txBox="1"/>
          <p:nvPr>
            <p:ph idx="5" type="subTitle"/>
          </p:nvPr>
        </p:nvSpPr>
        <p:spPr>
          <a:xfrm>
            <a:off x="3383700" y="2994703"/>
            <a:ext cx="22563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362" name="Google Shape;362;p29"/>
          <p:cNvSpPr txBox="1"/>
          <p:nvPr>
            <p:ph idx="6" type="subTitle"/>
          </p:nvPr>
        </p:nvSpPr>
        <p:spPr>
          <a:xfrm>
            <a:off x="711300" y="3342876"/>
            <a:ext cx="2256300" cy="120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b="0" sz="1400">
                <a:solidFill>
                  <a:schemeClr val="dk1"/>
                </a:solidFill>
                <a:latin typeface="Muli"/>
                <a:ea typeface="Muli"/>
                <a:cs typeface="Muli"/>
                <a:sym typeface="Muli"/>
              </a:defRPr>
            </a:lvl1pPr>
            <a:lvl2pPr lvl="1" rtl="0" algn="ctr">
              <a:lnSpc>
                <a:spcPct val="100000"/>
              </a:lnSpc>
              <a:spcBef>
                <a:spcPts val="0"/>
              </a:spcBef>
              <a:spcAft>
                <a:spcPts val="0"/>
              </a:spcAft>
              <a:buClr>
                <a:schemeClr val="dk1"/>
              </a:buClr>
              <a:buSzPts val="1400"/>
              <a:buChar char="○"/>
              <a:defRPr sz="2800"/>
            </a:lvl2pPr>
            <a:lvl3pPr lvl="2" rtl="0" algn="ctr">
              <a:lnSpc>
                <a:spcPct val="100000"/>
              </a:lnSpc>
              <a:spcBef>
                <a:spcPts val="0"/>
              </a:spcBef>
              <a:spcAft>
                <a:spcPts val="0"/>
              </a:spcAft>
              <a:buClr>
                <a:schemeClr val="dk1"/>
              </a:buClr>
              <a:buSzPts val="1400"/>
              <a:buChar char="■"/>
              <a:defRPr sz="2800"/>
            </a:lvl3pPr>
            <a:lvl4pPr lvl="3" rtl="0" algn="ctr">
              <a:lnSpc>
                <a:spcPct val="100000"/>
              </a:lnSpc>
              <a:spcBef>
                <a:spcPts val="0"/>
              </a:spcBef>
              <a:spcAft>
                <a:spcPts val="0"/>
              </a:spcAft>
              <a:buClr>
                <a:schemeClr val="dk1"/>
              </a:buClr>
              <a:buSzPts val="1400"/>
              <a:buChar char="●"/>
              <a:defRPr sz="2800"/>
            </a:lvl4pPr>
            <a:lvl5pPr lvl="4" rtl="0" algn="ctr">
              <a:lnSpc>
                <a:spcPct val="100000"/>
              </a:lnSpc>
              <a:spcBef>
                <a:spcPts val="0"/>
              </a:spcBef>
              <a:spcAft>
                <a:spcPts val="0"/>
              </a:spcAft>
              <a:buClr>
                <a:schemeClr val="dk1"/>
              </a:buClr>
              <a:buSzPts val="1400"/>
              <a:buChar char="○"/>
              <a:defRPr sz="2800"/>
            </a:lvl5pPr>
            <a:lvl6pPr lvl="5" rtl="0" algn="ctr">
              <a:lnSpc>
                <a:spcPct val="100000"/>
              </a:lnSpc>
              <a:spcBef>
                <a:spcPts val="0"/>
              </a:spcBef>
              <a:spcAft>
                <a:spcPts val="0"/>
              </a:spcAft>
              <a:buClr>
                <a:schemeClr val="dk1"/>
              </a:buClr>
              <a:buSzPts val="1400"/>
              <a:buChar char="■"/>
              <a:defRPr sz="2800"/>
            </a:lvl6pPr>
            <a:lvl7pPr lvl="6" rtl="0" algn="ctr">
              <a:lnSpc>
                <a:spcPct val="100000"/>
              </a:lnSpc>
              <a:spcBef>
                <a:spcPts val="0"/>
              </a:spcBef>
              <a:spcAft>
                <a:spcPts val="0"/>
              </a:spcAft>
              <a:buClr>
                <a:schemeClr val="dk1"/>
              </a:buClr>
              <a:buSzPts val="1400"/>
              <a:buChar char="●"/>
              <a:defRPr sz="2800"/>
            </a:lvl7pPr>
            <a:lvl8pPr lvl="7" rtl="0" algn="ctr">
              <a:lnSpc>
                <a:spcPct val="100000"/>
              </a:lnSpc>
              <a:spcBef>
                <a:spcPts val="0"/>
              </a:spcBef>
              <a:spcAft>
                <a:spcPts val="0"/>
              </a:spcAft>
              <a:buClr>
                <a:schemeClr val="dk1"/>
              </a:buClr>
              <a:buSzPts val="1400"/>
              <a:buChar char="○"/>
              <a:defRPr sz="2800"/>
            </a:lvl8pPr>
            <a:lvl9pPr lvl="8" rtl="0" algn="ctr">
              <a:lnSpc>
                <a:spcPct val="100000"/>
              </a:lnSpc>
              <a:spcBef>
                <a:spcPts val="0"/>
              </a:spcBef>
              <a:spcAft>
                <a:spcPts val="0"/>
              </a:spcAft>
              <a:buClr>
                <a:schemeClr val="dk1"/>
              </a:buClr>
              <a:buSzPts val="1400"/>
              <a:buChar char="■"/>
              <a:defRPr sz="2800"/>
            </a:lvl9pPr>
          </a:lstStyle>
          <a:p/>
        </p:txBody>
      </p:sp>
      <p:sp>
        <p:nvSpPr>
          <p:cNvPr id="363" name="Google Shape;363;p29"/>
          <p:cNvSpPr txBox="1"/>
          <p:nvPr>
            <p:ph idx="7" type="subTitle"/>
          </p:nvPr>
        </p:nvSpPr>
        <p:spPr>
          <a:xfrm>
            <a:off x="3383700" y="3342876"/>
            <a:ext cx="2256300" cy="120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b="0" sz="1400">
                <a:solidFill>
                  <a:schemeClr val="dk1"/>
                </a:solidFill>
                <a:latin typeface="Muli"/>
                <a:ea typeface="Muli"/>
                <a:cs typeface="Muli"/>
                <a:sym typeface="Muli"/>
              </a:defRPr>
            </a:lvl1pPr>
            <a:lvl2pPr lvl="1" rtl="0" algn="ctr">
              <a:lnSpc>
                <a:spcPct val="100000"/>
              </a:lnSpc>
              <a:spcBef>
                <a:spcPts val="2500"/>
              </a:spcBef>
              <a:spcAft>
                <a:spcPts val="0"/>
              </a:spcAft>
              <a:buClr>
                <a:schemeClr val="dk1"/>
              </a:buClr>
              <a:buSzPts val="1400"/>
              <a:buChar char="○"/>
              <a:defRPr sz="2800"/>
            </a:lvl2pPr>
            <a:lvl3pPr lvl="2" rtl="0" algn="ctr">
              <a:lnSpc>
                <a:spcPct val="100000"/>
              </a:lnSpc>
              <a:spcBef>
                <a:spcPts val="0"/>
              </a:spcBef>
              <a:spcAft>
                <a:spcPts val="0"/>
              </a:spcAft>
              <a:buClr>
                <a:schemeClr val="dk1"/>
              </a:buClr>
              <a:buSzPts val="1400"/>
              <a:buChar char="■"/>
              <a:defRPr sz="2800"/>
            </a:lvl3pPr>
            <a:lvl4pPr lvl="3" rtl="0" algn="ctr">
              <a:lnSpc>
                <a:spcPct val="100000"/>
              </a:lnSpc>
              <a:spcBef>
                <a:spcPts val="0"/>
              </a:spcBef>
              <a:spcAft>
                <a:spcPts val="0"/>
              </a:spcAft>
              <a:buClr>
                <a:schemeClr val="dk1"/>
              </a:buClr>
              <a:buSzPts val="1400"/>
              <a:buChar char="●"/>
              <a:defRPr sz="2800"/>
            </a:lvl4pPr>
            <a:lvl5pPr lvl="4" rtl="0" algn="ctr">
              <a:lnSpc>
                <a:spcPct val="100000"/>
              </a:lnSpc>
              <a:spcBef>
                <a:spcPts val="0"/>
              </a:spcBef>
              <a:spcAft>
                <a:spcPts val="0"/>
              </a:spcAft>
              <a:buClr>
                <a:schemeClr val="dk1"/>
              </a:buClr>
              <a:buSzPts val="1400"/>
              <a:buChar char="○"/>
              <a:defRPr sz="2800"/>
            </a:lvl5pPr>
            <a:lvl6pPr lvl="5" rtl="0" algn="ctr">
              <a:lnSpc>
                <a:spcPct val="100000"/>
              </a:lnSpc>
              <a:spcBef>
                <a:spcPts val="0"/>
              </a:spcBef>
              <a:spcAft>
                <a:spcPts val="0"/>
              </a:spcAft>
              <a:buClr>
                <a:schemeClr val="dk1"/>
              </a:buClr>
              <a:buSzPts val="1400"/>
              <a:buChar char="■"/>
              <a:defRPr sz="2800"/>
            </a:lvl6pPr>
            <a:lvl7pPr lvl="6" rtl="0" algn="ctr">
              <a:lnSpc>
                <a:spcPct val="100000"/>
              </a:lnSpc>
              <a:spcBef>
                <a:spcPts val="0"/>
              </a:spcBef>
              <a:spcAft>
                <a:spcPts val="0"/>
              </a:spcAft>
              <a:buClr>
                <a:schemeClr val="dk1"/>
              </a:buClr>
              <a:buSzPts val="1400"/>
              <a:buChar char="●"/>
              <a:defRPr sz="2800"/>
            </a:lvl7pPr>
            <a:lvl8pPr lvl="7" rtl="0" algn="ctr">
              <a:lnSpc>
                <a:spcPct val="100000"/>
              </a:lnSpc>
              <a:spcBef>
                <a:spcPts val="0"/>
              </a:spcBef>
              <a:spcAft>
                <a:spcPts val="0"/>
              </a:spcAft>
              <a:buClr>
                <a:schemeClr val="dk1"/>
              </a:buClr>
              <a:buSzPts val="1400"/>
              <a:buChar char="○"/>
              <a:defRPr sz="2800"/>
            </a:lvl8pPr>
            <a:lvl9pPr lvl="8" rtl="0" algn="ctr">
              <a:lnSpc>
                <a:spcPct val="100000"/>
              </a:lnSpc>
              <a:spcBef>
                <a:spcPts val="0"/>
              </a:spcBef>
              <a:spcAft>
                <a:spcPts val="0"/>
              </a:spcAft>
              <a:buClr>
                <a:schemeClr val="dk1"/>
              </a:buClr>
              <a:buSzPts val="1400"/>
              <a:buChar char="■"/>
              <a:defRPr sz="2800"/>
            </a:lvl9pPr>
          </a:lstStyle>
          <a:p/>
        </p:txBody>
      </p:sp>
      <p:sp>
        <p:nvSpPr>
          <p:cNvPr id="364" name="Google Shape;364;p29"/>
          <p:cNvSpPr txBox="1"/>
          <p:nvPr>
            <p:ph idx="8" type="subTitle"/>
          </p:nvPr>
        </p:nvSpPr>
        <p:spPr>
          <a:xfrm>
            <a:off x="6176601" y="2994703"/>
            <a:ext cx="22563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500">
                <a:solidFill>
                  <a:schemeClr val="accent4"/>
                </a:solidFill>
                <a:latin typeface="Comfortaa"/>
                <a:ea typeface="Comfortaa"/>
                <a:cs typeface="Comfortaa"/>
                <a:sym typeface="Comfortaa"/>
              </a:defRPr>
            </a:lvl1pPr>
            <a:lvl2pPr lvl="1" rtl="0" algn="ctr">
              <a:lnSpc>
                <a:spcPct val="100000"/>
              </a:lnSpc>
              <a:spcBef>
                <a:spcPts val="0"/>
              </a:spcBef>
              <a:spcAft>
                <a:spcPts val="0"/>
              </a:spcAft>
              <a:buNone/>
              <a:defRPr b="1" sz="2500">
                <a:solidFill>
                  <a:schemeClr val="accent4"/>
                </a:solidFill>
                <a:latin typeface="Comfortaa"/>
                <a:ea typeface="Comfortaa"/>
                <a:cs typeface="Comfortaa"/>
                <a:sym typeface="Comfortaa"/>
              </a:defRPr>
            </a:lvl2pPr>
            <a:lvl3pPr lvl="2" rtl="0" algn="ctr">
              <a:lnSpc>
                <a:spcPct val="100000"/>
              </a:lnSpc>
              <a:spcBef>
                <a:spcPts val="0"/>
              </a:spcBef>
              <a:spcAft>
                <a:spcPts val="0"/>
              </a:spcAft>
              <a:buNone/>
              <a:defRPr b="1" sz="2500">
                <a:solidFill>
                  <a:schemeClr val="accent4"/>
                </a:solidFill>
                <a:latin typeface="Comfortaa"/>
                <a:ea typeface="Comfortaa"/>
                <a:cs typeface="Comfortaa"/>
                <a:sym typeface="Comfortaa"/>
              </a:defRPr>
            </a:lvl3pPr>
            <a:lvl4pPr lvl="3" rtl="0" algn="ctr">
              <a:lnSpc>
                <a:spcPct val="100000"/>
              </a:lnSpc>
              <a:spcBef>
                <a:spcPts val="0"/>
              </a:spcBef>
              <a:spcAft>
                <a:spcPts val="0"/>
              </a:spcAft>
              <a:buNone/>
              <a:defRPr b="1" sz="2500">
                <a:solidFill>
                  <a:schemeClr val="accent4"/>
                </a:solidFill>
                <a:latin typeface="Comfortaa"/>
                <a:ea typeface="Comfortaa"/>
                <a:cs typeface="Comfortaa"/>
                <a:sym typeface="Comfortaa"/>
              </a:defRPr>
            </a:lvl4pPr>
            <a:lvl5pPr lvl="4" rtl="0" algn="ctr">
              <a:lnSpc>
                <a:spcPct val="100000"/>
              </a:lnSpc>
              <a:spcBef>
                <a:spcPts val="0"/>
              </a:spcBef>
              <a:spcAft>
                <a:spcPts val="0"/>
              </a:spcAft>
              <a:buNone/>
              <a:defRPr b="1" sz="2500">
                <a:solidFill>
                  <a:schemeClr val="accent4"/>
                </a:solidFill>
                <a:latin typeface="Comfortaa"/>
                <a:ea typeface="Comfortaa"/>
                <a:cs typeface="Comfortaa"/>
                <a:sym typeface="Comfortaa"/>
              </a:defRPr>
            </a:lvl5pPr>
            <a:lvl6pPr lvl="5" rtl="0" algn="ctr">
              <a:lnSpc>
                <a:spcPct val="100000"/>
              </a:lnSpc>
              <a:spcBef>
                <a:spcPts val="0"/>
              </a:spcBef>
              <a:spcAft>
                <a:spcPts val="0"/>
              </a:spcAft>
              <a:buNone/>
              <a:defRPr b="1" sz="2500">
                <a:solidFill>
                  <a:schemeClr val="accent4"/>
                </a:solidFill>
                <a:latin typeface="Comfortaa"/>
                <a:ea typeface="Comfortaa"/>
                <a:cs typeface="Comfortaa"/>
                <a:sym typeface="Comfortaa"/>
              </a:defRPr>
            </a:lvl6pPr>
            <a:lvl7pPr lvl="6" rtl="0" algn="ctr">
              <a:lnSpc>
                <a:spcPct val="100000"/>
              </a:lnSpc>
              <a:spcBef>
                <a:spcPts val="0"/>
              </a:spcBef>
              <a:spcAft>
                <a:spcPts val="0"/>
              </a:spcAft>
              <a:buNone/>
              <a:defRPr b="1" sz="2500">
                <a:solidFill>
                  <a:schemeClr val="accent4"/>
                </a:solidFill>
                <a:latin typeface="Comfortaa"/>
                <a:ea typeface="Comfortaa"/>
                <a:cs typeface="Comfortaa"/>
                <a:sym typeface="Comfortaa"/>
              </a:defRPr>
            </a:lvl7pPr>
            <a:lvl8pPr lvl="7" rtl="0" algn="ctr">
              <a:lnSpc>
                <a:spcPct val="100000"/>
              </a:lnSpc>
              <a:spcBef>
                <a:spcPts val="0"/>
              </a:spcBef>
              <a:spcAft>
                <a:spcPts val="0"/>
              </a:spcAft>
              <a:buNone/>
              <a:defRPr b="1" sz="2500">
                <a:solidFill>
                  <a:schemeClr val="accent4"/>
                </a:solidFill>
                <a:latin typeface="Comfortaa"/>
                <a:ea typeface="Comfortaa"/>
                <a:cs typeface="Comfortaa"/>
                <a:sym typeface="Comfortaa"/>
              </a:defRPr>
            </a:lvl8pPr>
            <a:lvl9pPr lvl="8" rtl="0" algn="ctr">
              <a:lnSpc>
                <a:spcPct val="100000"/>
              </a:lnSpc>
              <a:spcBef>
                <a:spcPts val="0"/>
              </a:spcBef>
              <a:spcAft>
                <a:spcPts val="0"/>
              </a:spcAft>
              <a:buNone/>
              <a:defRPr b="1" sz="2500">
                <a:solidFill>
                  <a:schemeClr val="accent4"/>
                </a:solidFill>
                <a:latin typeface="Comfortaa"/>
                <a:ea typeface="Comfortaa"/>
                <a:cs typeface="Comfortaa"/>
                <a:sym typeface="Comfortaa"/>
              </a:defRPr>
            </a:lvl9pPr>
          </a:lstStyle>
          <a:p/>
        </p:txBody>
      </p:sp>
      <p:sp>
        <p:nvSpPr>
          <p:cNvPr id="365" name="Google Shape;365;p29"/>
          <p:cNvSpPr txBox="1"/>
          <p:nvPr>
            <p:ph idx="9" type="title"/>
          </p:nvPr>
        </p:nvSpPr>
        <p:spPr>
          <a:xfrm>
            <a:off x="605800" y="431849"/>
            <a:ext cx="793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366" name="Google Shape;36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p:cSld name="CUSTOM_25">
    <p:spTree>
      <p:nvGrpSpPr>
        <p:cNvPr id="367" name="Shape 367"/>
        <p:cNvGrpSpPr/>
        <p:nvPr/>
      </p:nvGrpSpPr>
      <p:grpSpPr>
        <a:xfrm>
          <a:off x="0" y="0"/>
          <a:ext cx="0" cy="0"/>
          <a:chOff x="0" y="0"/>
          <a:chExt cx="0" cy="0"/>
        </a:xfrm>
      </p:grpSpPr>
      <p:sp>
        <p:nvSpPr>
          <p:cNvPr id="368" name="Google Shape;368;p30"/>
          <p:cNvSpPr txBox="1"/>
          <p:nvPr>
            <p:ph type="title"/>
          </p:nvPr>
        </p:nvSpPr>
        <p:spPr>
          <a:xfrm>
            <a:off x="596850" y="435196"/>
            <a:ext cx="7941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9" name="Google Shape;369;p30"/>
          <p:cNvSpPr txBox="1"/>
          <p:nvPr>
            <p:ph idx="1" type="subTitle"/>
          </p:nvPr>
        </p:nvSpPr>
        <p:spPr>
          <a:xfrm>
            <a:off x="2525425" y="1206800"/>
            <a:ext cx="4093200" cy="10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b="0" sz="1400">
                <a:solidFill>
                  <a:schemeClr val="dk1"/>
                </a:solidFill>
                <a:latin typeface="Muli"/>
                <a:ea typeface="Muli"/>
                <a:cs typeface="Muli"/>
                <a:sym typeface="Muli"/>
              </a:defRPr>
            </a:lvl1pPr>
            <a:lvl2pPr lvl="1" rtl="0" algn="ctr">
              <a:lnSpc>
                <a:spcPct val="100000"/>
              </a:lnSpc>
              <a:spcBef>
                <a:spcPts val="80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370" name="Google Shape;37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599025" y="437215"/>
            <a:ext cx="79461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2" name="Google Shape;22;p4"/>
          <p:cNvSpPr txBox="1"/>
          <p:nvPr>
            <p:ph idx="1" type="body"/>
          </p:nvPr>
        </p:nvSpPr>
        <p:spPr>
          <a:xfrm>
            <a:off x="599025" y="1293925"/>
            <a:ext cx="7946100" cy="28311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Char char="●"/>
              <a:defRPr sz="1200">
                <a:solidFill>
                  <a:schemeClr val="dk1"/>
                </a:solidFill>
                <a:latin typeface="Muli"/>
                <a:ea typeface="Muli"/>
                <a:cs typeface="Muli"/>
                <a:sym typeface="Muli"/>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grpSp>
        <p:nvGrpSpPr>
          <p:cNvPr id="23" name="Google Shape;23;p4"/>
          <p:cNvGrpSpPr/>
          <p:nvPr/>
        </p:nvGrpSpPr>
        <p:grpSpPr>
          <a:xfrm>
            <a:off x="7017459" y="3274417"/>
            <a:ext cx="2167389" cy="2063190"/>
            <a:chOff x="7017459" y="3298536"/>
            <a:chExt cx="2167389" cy="2063190"/>
          </a:xfrm>
        </p:grpSpPr>
        <p:sp>
          <p:nvSpPr>
            <p:cNvPr id="24" name="Google Shape;24;p4"/>
            <p:cNvSpPr/>
            <p:nvPr/>
          </p:nvSpPr>
          <p:spPr>
            <a:xfrm>
              <a:off x="9007763" y="3739684"/>
              <a:ext cx="143860" cy="325979"/>
            </a:xfrm>
            <a:custGeom>
              <a:rect b="b" l="l" r="r" t="t"/>
              <a:pathLst>
                <a:path extrusionOk="0" h="10122" w="4467">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8962274" y="3298536"/>
              <a:ext cx="209494" cy="167112"/>
            </a:xfrm>
            <a:custGeom>
              <a:rect b="b" l="l" r="r" t="t"/>
              <a:pathLst>
                <a:path extrusionOk="0" h="5189" w="6505">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2700000">
              <a:off x="8627926" y="3465662"/>
              <a:ext cx="251555" cy="326013"/>
            </a:xfrm>
            <a:custGeom>
              <a:rect b="b" l="l" r="r" t="t"/>
              <a:pathLst>
                <a:path extrusionOk="0" h="10123" w="7811">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8432709" y="3866141"/>
              <a:ext cx="335383" cy="218382"/>
            </a:xfrm>
            <a:custGeom>
              <a:rect b="b" l="l" r="r" t="t"/>
              <a:pathLst>
                <a:path extrusionOk="0" h="6781" w="10414">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7968110" y="4153192"/>
              <a:ext cx="335383" cy="220250"/>
            </a:xfrm>
            <a:custGeom>
              <a:rect b="b" l="l" r="r" t="t"/>
              <a:pathLst>
                <a:path extrusionOk="0" h="6839" w="10414">
                  <a:moveTo>
                    <a:pt x="8468" y="1"/>
                  </a:moveTo>
                  <a:cubicBezTo>
                    <a:pt x="7821" y="1"/>
                    <a:pt x="7175" y="527"/>
                    <a:pt x="7300" y="1343"/>
                  </a:cubicBezTo>
                  <a:lnTo>
                    <a:pt x="2272" y="3334"/>
                  </a:lnTo>
                  <a:cubicBezTo>
                    <a:pt x="2051" y="3002"/>
                    <a:pt x="1682" y="2816"/>
                    <a:pt x="1312" y="2816"/>
                  </a:cubicBezTo>
                  <a:cubicBezTo>
                    <a:pt x="1170" y="2816"/>
                    <a:pt x="1028" y="2844"/>
                    <a:pt x="894" y="2900"/>
                  </a:cubicBezTo>
                  <a:cubicBezTo>
                    <a:pt x="307" y="3104"/>
                    <a:pt x="1" y="3768"/>
                    <a:pt x="230" y="4329"/>
                  </a:cubicBezTo>
                  <a:cubicBezTo>
                    <a:pt x="384" y="4738"/>
                    <a:pt x="741" y="4993"/>
                    <a:pt x="1175" y="5019"/>
                  </a:cubicBezTo>
                  <a:cubicBezTo>
                    <a:pt x="868" y="5325"/>
                    <a:pt x="792" y="5759"/>
                    <a:pt x="945" y="6167"/>
                  </a:cubicBezTo>
                  <a:cubicBezTo>
                    <a:pt x="1118" y="6589"/>
                    <a:pt x="1536" y="6838"/>
                    <a:pt x="1971" y="6838"/>
                  </a:cubicBezTo>
                  <a:cubicBezTo>
                    <a:pt x="2115" y="6838"/>
                    <a:pt x="2260" y="6811"/>
                    <a:pt x="2400" y="6754"/>
                  </a:cubicBezTo>
                  <a:cubicBezTo>
                    <a:pt x="2910" y="6550"/>
                    <a:pt x="3217" y="6039"/>
                    <a:pt x="3114" y="5503"/>
                  </a:cubicBezTo>
                  <a:lnTo>
                    <a:pt x="8168" y="3513"/>
                  </a:lnTo>
                  <a:cubicBezTo>
                    <a:pt x="8367" y="3838"/>
                    <a:pt x="8719" y="4010"/>
                    <a:pt x="9089" y="4010"/>
                  </a:cubicBezTo>
                  <a:cubicBezTo>
                    <a:pt x="9242" y="4010"/>
                    <a:pt x="9397" y="3981"/>
                    <a:pt x="9546" y="3921"/>
                  </a:cubicBezTo>
                  <a:cubicBezTo>
                    <a:pt x="10108" y="3717"/>
                    <a:pt x="10414" y="3079"/>
                    <a:pt x="10210" y="2492"/>
                  </a:cubicBezTo>
                  <a:cubicBezTo>
                    <a:pt x="10057" y="2109"/>
                    <a:pt x="9674" y="1828"/>
                    <a:pt x="9240" y="1828"/>
                  </a:cubicBezTo>
                  <a:cubicBezTo>
                    <a:pt x="9546" y="1522"/>
                    <a:pt x="9648" y="1063"/>
                    <a:pt x="9495" y="680"/>
                  </a:cubicBezTo>
                  <a:cubicBezTo>
                    <a:pt x="9279" y="208"/>
                    <a:pt x="8873" y="1"/>
                    <a:pt x="8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974549" y="4950924"/>
              <a:ext cx="210299" cy="167112"/>
            </a:xfrm>
            <a:custGeom>
              <a:rect b="b" l="l" r="r" t="t"/>
              <a:pathLst>
                <a:path extrusionOk="0" h="5189" w="653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7526022" y="4453859"/>
              <a:ext cx="296737" cy="295191"/>
            </a:xfrm>
            <a:custGeom>
              <a:rect b="b" l="l" r="r" t="t"/>
              <a:pathLst>
                <a:path extrusionOk="0" h="9166" w="9214">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42765" y="4576343"/>
              <a:ext cx="306431" cy="294579"/>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909495" y="4614559"/>
              <a:ext cx="251521" cy="326011"/>
            </a:xfrm>
            <a:custGeom>
              <a:rect b="b" l="l" r="r" t="t"/>
              <a:pathLst>
                <a:path extrusionOk="0" h="10123" w="7810">
                  <a:moveTo>
                    <a:pt x="3364" y="1"/>
                  </a:moveTo>
                  <a:cubicBezTo>
                    <a:pt x="3233" y="1"/>
                    <a:pt x="3100" y="25"/>
                    <a:pt x="2973" y="77"/>
                  </a:cubicBezTo>
                  <a:cubicBezTo>
                    <a:pt x="2956" y="696"/>
                    <a:pt x="2430" y="1106"/>
                    <a:pt x="1894" y="1106"/>
                  </a:cubicBezTo>
                  <a:cubicBezTo>
                    <a:pt x="1633" y="1106"/>
                    <a:pt x="1370" y="1009"/>
                    <a:pt x="1161" y="792"/>
                  </a:cubicBezTo>
                  <a:lnTo>
                    <a:pt x="1161" y="792"/>
                  </a:lnTo>
                  <a:cubicBezTo>
                    <a:pt x="0" y="1324"/>
                    <a:pt x="444" y="3003"/>
                    <a:pt x="1623" y="3003"/>
                  </a:cubicBezTo>
                  <a:cubicBezTo>
                    <a:pt x="1688" y="3003"/>
                    <a:pt x="1755" y="2997"/>
                    <a:pt x="1825" y="2987"/>
                  </a:cubicBezTo>
                  <a:lnTo>
                    <a:pt x="3816" y="8015"/>
                  </a:lnTo>
                  <a:cubicBezTo>
                    <a:pt x="3356" y="8321"/>
                    <a:pt x="3177" y="8882"/>
                    <a:pt x="3407" y="9393"/>
                  </a:cubicBezTo>
                  <a:cubicBezTo>
                    <a:pt x="3567" y="9851"/>
                    <a:pt x="3990" y="10123"/>
                    <a:pt x="4448" y="10123"/>
                  </a:cubicBezTo>
                  <a:cubicBezTo>
                    <a:pt x="4576" y="10123"/>
                    <a:pt x="4708" y="10101"/>
                    <a:pt x="4836" y="10056"/>
                  </a:cubicBezTo>
                  <a:cubicBezTo>
                    <a:pt x="4853" y="9425"/>
                    <a:pt x="5361" y="9022"/>
                    <a:pt x="5893" y="9022"/>
                  </a:cubicBezTo>
                  <a:cubicBezTo>
                    <a:pt x="6158" y="9022"/>
                    <a:pt x="6428" y="9122"/>
                    <a:pt x="6649" y="9342"/>
                  </a:cubicBezTo>
                  <a:cubicBezTo>
                    <a:pt x="7810" y="8810"/>
                    <a:pt x="7366" y="7131"/>
                    <a:pt x="6186" y="7131"/>
                  </a:cubicBezTo>
                  <a:cubicBezTo>
                    <a:pt x="6121" y="7131"/>
                    <a:pt x="6054" y="7136"/>
                    <a:pt x="5985" y="7147"/>
                  </a:cubicBezTo>
                  <a:lnTo>
                    <a:pt x="3994" y="2119"/>
                  </a:lnTo>
                  <a:cubicBezTo>
                    <a:pt x="4428" y="1813"/>
                    <a:pt x="4607" y="1226"/>
                    <a:pt x="4403" y="741"/>
                  </a:cubicBezTo>
                  <a:cubicBezTo>
                    <a:pt x="4245" y="287"/>
                    <a:pt x="3812" y="1"/>
                    <a:pt x="3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8627927" y="5006800"/>
              <a:ext cx="251553" cy="326043"/>
            </a:xfrm>
            <a:custGeom>
              <a:rect b="b" l="l" r="r" t="t"/>
              <a:pathLst>
                <a:path extrusionOk="0" h="10124" w="7811">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247774" y="4614570"/>
              <a:ext cx="336188" cy="219026"/>
            </a:xfrm>
            <a:custGeom>
              <a:rect b="b" l="l" r="r" t="t"/>
              <a:pathLst>
                <a:path extrusionOk="0" h="6801" w="10439">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847018" y="4221094"/>
              <a:ext cx="330456" cy="218608"/>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142759" y="4995882"/>
              <a:ext cx="339344" cy="220797"/>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408863" y="4282029"/>
              <a:ext cx="323048" cy="248011"/>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2021552">
              <a:off x="7086764" y="4993299"/>
              <a:ext cx="251549" cy="326038"/>
            </a:xfrm>
            <a:custGeom>
              <a:rect b="b" l="l" r="r" t="t"/>
              <a:pathLst>
                <a:path extrusionOk="0" h="10124" w="7811">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4"/>
          <p:cNvSpPr/>
          <p:nvPr/>
        </p:nvSpPr>
        <p:spPr>
          <a:xfrm>
            <a:off x="7476747" y="4862764"/>
            <a:ext cx="296737" cy="295191"/>
          </a:xfrm>
          <a:custGeom>
            <a:rect b="b" l="l" r="r" t="t"/>
            <a:pathLst>
              <a:path extrusionOk="0" h="9166" w="9214">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Muli"/>
                <a:ea typeface="Muli"/>
                <a:cs typeface="Muli"/>
                <a:sym typeface="Muli"/>
              </a:defRPr>
            </a:lvl1pPr>
            <a:lvl2pPr lvl="1">
              <a:buNone/>
              <a:defRPr>
                <a:solidFill>
                  <a:schemeClr val="dk1"/>
                </a:solidFill>
                <a:latin typeface="Muli"/>
                <a:ea typeface="Muli"/>
                <a:cs typeface="Muli"/>
                <a:sym typeface="Muli"/>
              </a:defRPr>
            </a:lvl2pPr>
            <a:lvl3pPr lvl="2">
              <a:buNone/>
              <a:defRPr>
                <a:solidFill>
                  <a:schemeClr val="dk1"/>
                </a:solidFill>
                <a:latin typeface="Muli"/>
                <a:ea typeface="Muli"/>
                <a:cs typeface="Muli"/>
                <a:sym typeface="Muli"/>
              </a:defRPr>
            </a:lvl3pPr>
            <a:lvl4pPr lvl="3">
              <a:buNone/>
              <a:defRPr>
                <a:solidFill>
                  <a:schemeClr val="dk1"/>
                </a:solidFill>
                <a:latin typeface="Muli"/>
                <a:ea typeface="Muli"/>
                <a:cs typeface="Muli"/>
                <a:sym typeface="Muli"/>
              </a:defRPr>
            </a:lvl4pPr>
            <a:lvl5pPr lvl="4">
              <a:buNone/>
              <a:defRPr>
                <a:solidFill>
                  <a:schemeClr val="dk1"/>
                </a:solidFill>
                <a:latin typeface="Muli"/>
                <a:ea typeface="Muli"/>
                <a:cs typeface="Muli"/>
                <a:sym typeface="Muli"/>
              </a:defRPr>
            </a:lvl5pPr>
            <a:lvl6pPr lvl="5">
              <a:buNone/>
              <a:defRPr>
                <a:solidFill>
                  <a:schemeClr val="dk1"/>
                </a:solidFill>
                <a:latin typeface="Muli"/>
                <a:ea typeface="Muli"/>
                <a:cs typeface="Muli"/>
                <a:sym typeface="Muli"/>
              </a:defRPr>
            </a:lvl6pPr>
            <a:lvl7pPr lvl="6">
              <a:buNone/>
              <a:defRPr>
                <a:solidFill>
                  <a:schemeClr val="dk1"/>
                </a:solidFill>
                <a:latin typeface="Muli"/>
                <a:ea typeface="Muli"/>
                <a:cs typeface="Muli"/>
                <a:sym typeface="Muli"/>
              </a:defRPr>
            </a:lvl7pPr>
            <a:lvl8pPr lvl="7">
              <a:buNone/>
              <a:defRPr>
                <a:solidFill>
                  <a:schemeClr val="dk1"/>
                </a:solidFill>
                <a:latin typeface="Muli"/>
                <a:ea typeface="Muli"/>
                <a:cs typeface="Muli"/>
                <a:sym typeface="Muli"/>
              </a:defRPr>
            </a:lvl8pPr>
            <a:lvl9pPr lvl="8">
              <a:buNone/>
              <a:defRPr>
                <a:solidFill>
                  <a:schemeClr val="dk1"/>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31">
    <p:spTree>
      <p:nvGrpSpPr>
        <p:cNvPr id="371" name="Shape 371"/>
        <p:cNvGrpSpPr/>
        <p:nvPr/>
      </p:nvGrpSpPr>
      <p:grpSpPr>
        <a:xfrm>
          <a:off x="0" y="0"/>
          <a:ext cx="0" cy="0"/>
          <a:chOff x="0" y="0"/>
          <a:chExt cx="0" cy="0"/>
        </a:xfrm>
      </p:grpSpPr>
      <p:sp>
        <p:nvSpPr>
          <p:cNvPr id="372" name="Google Shape;372;p31"/>
          <p:cNvSpPr txBox="1"/>
          <p:nvPr>
            <p:ph type="title"/>
          </p:nvPr>
        </p:nvSpPr>
        <p:spPr>
          <a:xfrm>
            <a:off x="2624225" y="2285400"/>
            <a:ext cx="38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 name="Google Shape;37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27">
    <p:spTree>
      <p:nvGrpSpPr>
        <p:cNvPr id="374" name="Shape 374"/>
        <p:cNvGrpSpPr/>
        <p:nvPr/>
      </p:nvGrpSpPr>
      <p:grpSpPr>
        <a:xfrm>
          <a:off x="0" y="0"/>
          <a:ext cx="0" cy="0"/>
          <a:chOff x="0" y="0"/>
          <a:chExt cx="0" cy="0"/>
        </a:xfrm>
      </p:grpSpPr>
      <p:sp>
        <p:nvSpPr>
          <p:cNvPr id="375" name="Google Shape;375;p32"/>
          <p:cNvSpPr txBox="1"/>
          <p:nvPr>
            <p:ph hasCustomPrompt="1" type="title"/>
          </p:nvPr>
        </p:nvSpPr>
        <p:spPr>
          <a:xfrm>
            <a:off x="2133600" y="3614578"/>
            <a:ext cx="1930500" cy="61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7000"/>
              <a:buNone/>
              <a:defRPr sz="5500"/>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376" name="Google Shape;376;p32"/>
          <p:cNvSpPr txBox="1"/>
          <p:nvPr>
            <p:ph idx="1" type="subTitle"/>
          </p:nvPr>
        </p:nvSpPr>
        <p:spPr>
          <a:xfrm>
            <a:off x="3865500" y="3732177"/>
            <a:ext cx="14130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377" name="Google Shape;377;p32"/>
          <p:cNvSpPr txBox="1"/>
          <p:nvPr>
            <p:ph hasCustomPrompt="1" idx="2" type="title"/>
          </p:nvPr>
        </p:nvSpPr>
        <p:spPr>
          <a:xfrm>
            <a:off x="2133600" y="2654282"/>
            <a:ext cx="1930500" cy="61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7000"/>
              <a:buNone/>
              <a:defRPr sz="5500">
                <a:solidFill>
                  <a:schemeClr val="accent5"/>
                </a:solidFill>
              </a:defRPr>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378" name="Google Shape;378;p32"/>
          <p:cNvSpPr txBox="1"/>
          <p:nvPr>
            <p:ph idx="3" type="subTitle"/>
          </p:nvPr>
        </p:nvSpPr>
        <p:spPr>
          <a:xfrm>
            <a:off x="3865503" y="2771882"/>
            <a:ext cx="14130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379" name="Google Shape;379;p32"/>
          <p:cNvSpPr txBox="1"/>
          <p:nvPr>
            <p:ph hasCustomPrompt="1" idx="4" type="title"/>
          </p:nvPr>
        </p:nvSpPr>
        <p:spPr>
          <a:xfrm>
            <a:off x="2133600" y="1576375"/>
            <a:ext cx="1930500" cy="614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7000"/>
              <a:buNone/>
              <a:defRPr sz="5500">
                <a:solidFill>
                  <a:schemeClr val="lt2"/>
                </a:solidFill>
              </a:defRPr>
            </a:lvl1pPr>
            <a:lvl2pPr lvl="1" rtl="0" algn="ctr">
              <a:spcBef>
                <a:spcPts val="0"/>
              </a:spcBef>
              <a:spcAft>
                <a:spcPts val="0"/>
              </a:spcAft>
              <a:buClr>
                <a:schemeClr val="lt2"/>
              </a:buClr>
              <a:buSzPts val="7000"/>
              <a:buNone/>
              <a:defRPr sz="7000">
                <a:solidFill>
                  <a:schemeClr val="lt2"/>
                </a:solidFill>
              </a:defRPr>
            </a:lvl2pPr>
            <a:lvl3pPr lvl="2" rtl="0" algn="ctr">
              <a:spcBef>
                <a:spcPts val="0"/>
              </a:spcBef>
              <a:spcAft>
                <a:spcPts val="0"/>
              </a:spcAft>
              <a:buClr>
                <a:schemeClr val="lt2"/>
              </a:buClr>
              <a:buSzPts val="7000"/>
              <a:buNone/>
              <a:defRPr sz="7000">
                <a:solidFill>
                  <a:schemeClr val="lt2"/>
                </a:solidFill>
              </a:defRPr>
            </a:lvl3pPr>
            <a:lvl4pPr lvl="3" rtl="0" algn="ctr">
              <a:spcBef>
                <a:spcPts val="0"/>
              </a:spcBef>
              <a:spcAft>
                <a:spcPts val="0"/>
              </a:spcAft>
              <a:buClr>
                <a:schemeClr val="lt2"/>
              </a:buClr>
              <a:buSzPts val="7000"/>
              <a:buNone/>
              <a:defRPr sz="7000">
                <a:solidFill>
                  <a:schemeClr val="lt2"/>
                </a:solidFill>
              </a:defRPr>
            </a:lvl4pPr>
            <a:lvl5pPr lvl="4" rtl="0" algn="ctr">
              <a:spcBef>
                <a:spcPts val="0"/>
              </a:spcBef>
              <a:spcAft>
                <a:spcPts val="0"/>
              </a:spcAft>
              <a:buClr>
                <a:schemeClr val="lt2"/>
              </a:buClr>
              <a:buSzPts val="7000"/>
              <a:buNone/>
              <a:defRPr sz="7000">
                <a:solidFill>
                  <a:schemeClr val="lt2"/>
                </a:solidFill>
              </a:defRPr>
            </a:lvl5pPr>
            <a:lvl6pPr lvl="5" rtl="0" algn="ctr">
              <a:spcBef>
                <a:spcPts val="0"/>
              </a:spcBef>
              <a:spcAft>
                <a:spcPts val="0"/>
              </a:spcAft>
              <a:buClr>
                <a:schemeClr val="lt2"/>
              </a:buClr>
              <a:buSzPts val="7000"/>
              <a:buNone/>
              <a:defRPr sz="7000">
                <a:solidFill>
                  <a:schemeClr val="lt2"/>
                </a:solidFill>
              </a:defRPr>
            </a:lvl6pPr>
            <a:lvl7pPr lvl="6" rtl="0" algn="ctr">
              <a:spcBef>
                <a:spcPts val="0"/>
              </a:spcBef>
              <a:spcAft>
                <a:spcPts val="0"/>
              </a:spcAft>
              <a:buClr>
                <a:schemeClr val="lt2"/>
              </a:buClr>
              <a:buSzPts val="7000"/>
              <a:buNone/>
              <a:defRPr sz="7000">
                <a:solidFill>
                  <a:schemeClr val="lt2"/>
                </a:solidFill>
              </a:defRPr>
            </a:lvl7pPr>
            <a:lvl8pPr lvl="7" rtl="0" algn="ctr">
              <a:spcBef>
                <a:spcPts val="0"/>
              </a:spcBef>
              <a:spcAft>
                <a:spcPts val="0"/>
              </a:spcAft>
              <a:buClr>
                <a:schemeClr val="lt2"/>
              </a:buClr>
              <a:buSzPts val="7000"/>
              <a:buNone/>
              <a:defRPr sz="7000">
                <a:solidFill>
                  <a:schemeClr val="lt2"/>
                </a:solidFill>
              </a:defRPr>
            </a:lvl8pPr>
            <a:lvl9pPr lvl="8" rtl="0" algn="ctr">
              <a:spcBef>
                <a:spcPts val="0"/>
              </a:spcBef>
              <a:spcAft>
                <a:spcPts val="0"/>
              </a:spcAft>
              <a:buClr>
                <a:schemeClr val="lt2"/>
              </a:buClr>
              <a:buSzPts val="7000"/>
              <a:buNone/>
              <a:defRPr sz="7000">
                <a:solidFill>
                  <a:schemeClr val="lt2"/>
                </a:solidFill>
              </a:defRPr>
            </a:lvl9pPr>
          </a:lstStyle>
          <a:p>
            <a:r>
              <a:t>xx%</a:t>
            </a:r>
          </a:p>
        </p:txBody>
      </p:sp>
      <p:sp>
        <p:nvSpPr>
          <p:cNvPr id="380" name="Google Shape;380;p32"/>
          <p:cNvSpPr txBox="1"/>
          <p:nvPr>
            <p:ph idx="5" type="subTitle"/>
          </p:nvPr>
        </p:nvSpPr>
        <p:spPr>
          <a:xfrm>
            <a:off x="3865503" y="1693975"/>
            <a:ext cx="14130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381" name="Google Shape;381;p32"/>
          <p:cNvSpPr txBox="1"/>
          <p:nvPr>
            <p:ph idx="6" type="title"/>
          </p:nvPr>
        </p:nvSpPr>
        <p:spPr>
          <a:xfrm>
            <a:off x="605800" y="431849"/>
            <a:ext cx="793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grpSp>
        <p:nvGrpSpPr>
          <p:cNvPr id="382" name="Google Shape;382;p32"/>
          <p:cNvGrpSpPr/>
          <p:nvPr/>
        </p:nvGrpSpPr>
        <p:grpSpPr>
          <a:xfrm>
            <a:off x="7793374" y="3707376"/>
            <a:ext cx="1378551" cy="1529609"/>
            <a:chOff x="7806297" y="3739684"/>
            <a:chExt cx="1378551" cy="1529609"/>
          </a:xfrm>
        </p:grpSpPr>
        <p:sp>
          <p:nvSpPr>
            <p:cNvPr id="383" name="Google Shape;383;p32"/>
            <p:cNvSpPr/>
            <p:nvPr/>
          </p:nvSpPr>
          <p:spPr>
            <a:xfrm>
              <a:off x="9007763" y="3739684"/>
              <a:ext cx="143860" cy="325979"/>
            </a:xfrm>
            <a:custGeom>
              <a:rect b="b" l="l" r="r" t="t"/>
              <a:pathLst>
                <a:path extrusionOk="0" h="10122" w="4467">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8974549" y="4950924"/>
              <a:ext cx="210299" cy="167112"/>
            </a:xfrm>
            <a:custGeom>
              <a:rect b="b" l="l" r="r" t="t"/>
              <a:pathLst>
                <a:path extrusionOk="0" h="5189" w="653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8768615" y="4521093"/>
              <a:ext cx="306431" cy="294579"/>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8647302" y="4943250"/>
              <a:ext cx="251553" cy="326043"/>
            </a:xfrm>
            <a:custGeom>
              <a:rect b="b" l="l" r="r" t="t"/>
              <a:pathLst>
                <a:path extrusionOk="0" h="10124" w="7811">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8247774" y="4614570"/>
              <a:ext cx="336188" cy="219026"/>
            </a:xfrm>
            <a:custGeom>
              <a:rect b="b" l="l" r="r" t="t"/>
              <a:pathLst>
                <a:path extrusionOk="0" h="6801" w="10439">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8854393" y="4111369"/>
              <a:ext cx="330456" cy="218608"/>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8142759" y="4995882"/>
              <a:ext cx="339344" cy="220797"/>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8408863" y="4282029"/>
              <a:ext cx="323048" cy="248011"/>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7806297" y="4815684"/>
              <a:ext cx="296737" cy="295191"/>
            </a:xfrm>
            <a:custGeom>
              <a:rect b="b" l="l" r="r" t="t"/>
              <a:pathLst>
                <a:path extrusionOk="0" h="9166" w="9214">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32"/>
          <p:cNvGrpSpPr/>
          <p:nvPr/>
        </p:nvGrpSpPr>
        <p:grpSpPr>
          <a:xfrm rot="10800000">
            <a:off x="-31728" y="-52953"/>
            <a:ext cx="1378551" cy="1529609"/>
            <a:chOff x="7806297" y="3739684"/>
            <a:chExt cx="1378551" cy="1529609"/>
          </a:xfrm>
        </p:grpSpPr>
        <p:sp>
          <p:nvSpPr>
            <p:cNvPr id="393" name="Google Shape;393;p32"/>
            <p:cNvSpPr/>
            <p:nvPr/>
          </p:nvSpPr>
          <p:spPr>
            <a:xfrm>
              <a:off x="9007763" y="3739684"/>
              <a:ext cx="143860" cy="325979"/>
            </a:xfrm>
            <a:custGeom>
              <a:rect b="b" l="l" r="r" t="t"/>
              <a:pathLst>
                <a:path extrusionOk="0" h="10122" w="4467">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8974549" y="4950924"/>
              <a:ext cx="210299" cy="167112"/>
            </a:xfrm>
            <a:custGeom>
              <a:rect b="b" l="l" r="r" t="t"/>
              <a:pathLst>
                <a:path extrusionOk="0" h="5189" w="653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8768615" y="4521093"/>
              <a:ext cx="306431" cy="294579"/>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8647302" y="4943250"/>
              <a:ext cx="251553" cy="326043"/>
            </a:xfrm>
            <a:custGeom>
              <a:rect b="b" l="l" r="r" t="t"/>
              <a:pathLst>
                <a:path extrusionOk="0" h="10124" w="7811">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8247774" y="4614570"/>
              <a:ext cx="336188" cy="219026"/>
            </a:xfrm>
            <a:custGeom>
              <a:rect b="b" l="l" r="r" t="t"/>
              <a:pathLst>
                <a:path extrusionOk="0" h="6801" w="10439">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8854393" y="4111369"/>
              <a:ext cx="330456" cy="218608"/>
            </a:xfrm>
            <a:custGeom>
              <a:rect b="b" l="l" r="r" t="t"/>
              <a:pathLst>
                <a:path extrusionOk="0" h="6788" w="10261">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8142759" y="4995882"/>
              <a:ext cx="339344" cy="220797"/>
            </a:xfrm>
            <a:custGeom>
              <a:rect b="b" l="l" r="r" t="t"/>
              <a:pathLst>
                <a:path extrusionOk="0" h="6856" w="10537">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8408863" y="4282029"/>
              <a:ext cx="323048" cy="248011"/>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7806297" y="4815684"/>
              <a:ext cx="296737" cy="295191"/>
            </a:xfrm>
            <a:custGeom>
              <a:rect b="b" l="l" r="r" t="t"/>
              <a:pathLst>
                <a:path extrusionOk="0" h="9166" w="9214">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1">
  <p:cSld name="CUSTOM_32">
    <p:spTree>
      <p:nvGrpSpPr>
        <p:cNvPr id="403" name="Shape 403"/>
        <p:cNvGrpSpPr/>
        <p:nvPr/>
      </p:nvGrpSpPr>
      <p:grpSpPr>
        <a:xfrm>
          <a:off x="0" y="0"/>
          <a:ext cx="0" cy="0"/>
          <a:chOff x="0" y="0"/>
          <a:chExt cx="0" cy="0"/>
        </a:xfrm>
      </p:grpSpPr>
      <p:sp>
        <p:nvSpPr>
          <p:cNvPr id="404" name="Google Shape;404;p33"/>
          <p:cNvSpPr txBox="1"/>
          <p:nvPr>
            <p:ph type="title"/>
          </p:nvPr>
        </p:nvSpPr>
        <p:spPr>
          <a:xfrm>
            <a:off x="596850" y="435196"/>
            <a:ext cx="7941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5" name="Google Shape;405;p33"/>
          <p:cNvSpPr txBox="1"/>
          <p:nvPr>
            <p:ph idx="1" type="subTitle"/>
          </p:nvPr>
        </p:nvSpPr>
        <p:spPr>
          <a:xfrm>
            <a:off x="2526363" y="1987251"/>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06" name="Google Shape;406;p33"/>
          <p:cNvSpPr txBox="1"/>
          <p:nvPr>
            <p:ph idx="2" type="subTitle"/>
          </p:nvPr>
        </p:nvSpPr>
        <p:spPr>
          <a:xfrm>
            <a:off x="4512263" y="1987251"/>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07" name="Google Shape;407;p33"/>
          <p:cNvSpPr txBox="1"/>
          <p:nvPr>
            <p:ph idx="3" type="subTitle"/>
          </p:nvPr>
        </p:nvSpPr>
        <p:spPr>
          <a:xfrm>
            <a:off x="6504213" y="1987251"/>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08" name="Google Shape;408;p33"/>
          <p:cNvSpPr txBox="1"/>
          <p:nvPr>
            <p:ph idx="4" type="subTitle"/>
          </p:nvPr>
        </p:nvSpPr>
        <p:spPr>
          <a:xfrm>
            <a:off x="1561238" y="3530302"/>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09" name="Google Shape;409;p33"/>
          <p:cNvSpPr txBox="1"/>
          <p:nvPr>
            <p:ph idx="5" type="subTitle"/>
          </p:nvPr>
        </p:nvSpPr>
        <p:spPr>
          <a:xfrm>
            <a:off x="3547138" y="3530302"/>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10" name="Google Shape;410;p33"/>
          <p:cNvSpPr txBox="1"/>
          <p:nvPr>
            <p:ph idx="6" type="subTitle"/>
          </p:nvPr>
        </p:nvSpPr>
        <p:spPr>
          <a:xfrm>
            <a:off x="5539088" y="3530302"/>
            <a:ext cx="11280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b="0" sz="1400">
                <a:solidFill>
                  <a:schemeClr val="lt2"/>
                </a:solidFill>
                <a:latin typeface="Muli"/>
                <a:ea typeface="Muli"/>
                <a:cs typeface="Muli"/>
                <a:sym typeface="Muli"/>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411" name="Google Shape;41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a:off x="4461125" y="575"/>
            <a:ext cx="4683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5400000">
            <a:off x="1736869" y="2256150"/>
            <a:ext cx="5184000" cy="631200"/>
          </a:xfrm>
          <a:prstGeom prst="wave">
            <a:avLst>
              <a:gd fmla="val 125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596850" y="435196"/>
            <a:ext cx="7941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711300" y="2932426"/>
            <a:ext cx="3149400" cy="2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6" name="Google Shape;46;p5"/>
          <p:cNvSpPr txBox="1"/>
          <p:nvPr>
            <p:ph idx="1" type="subTitle"/>
          </p:nvPr>
        </p:nvSpPr>
        <p:spPr>
          <a:xfrm>
            <a:off x="975925" y="3335803"/>
            <a:ext cx="2620200" cy="12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5"/>
          <p:cNvSpPr txBox="1"/>
          <p:nvPr>
            <p:ph idx="3" type="title"/>
          </p:nvPr>
        </p:nvSpPr>
        <p:spPr>
          <a:xfrm>
            <a:off x="5283352" y="2932426"/>
            <a:ext cx="3149400" cy="29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 name="Google Shape;48;p5"/>
          <p:cNvSpPr txBox="1"/>
          <p:nvPr>
            <p:ph idx="4" type="subTitle"/>
          </p:nvPr>
        </p:nvSpPr>
        <p:spPr>
          <a:xfrm>
            <a:off x="5547975" y="3335800"/>
            <a:ext cx="2620200" cy="123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596850" y="435196"/>
            <a:ext cx="7941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599025" y="434275"/>
            <a:ext cx="3972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body"/>
          </p:nvPr>
        </p:nvSpPr>
        <p:spPr>
          <a:xfrm>
            <a:off x="599025" y="1293925"/>
            <a:ext cx="3972900" cy="2618700"/>
          </a:xfrm>
          <a:prstGeom prst="rect">
            <a:avLst/>
          </a:prstGeom>
        </p:spPr>
        <p:txBody>
          <a:bodyPr anchorCtr="0" anchor="t" bIns="91425" lIns="91425" spcFirstLastPara="1" rIns="91425" wrap="square" tIns="91425">
            <a:noAutofit/>
          </a:bodyPr>
          <a:lstStyle>
            <a:lvl1pPr indent="-314325" lvl="0" marL="457200" rtl="0">
              <a:lnSpc>
                <a:spcPct val="100000"/>
              </a:lnSpc>
              <a:spcBef>
                <a:spcPts val="0"/>
              </a:spcBef>
              <a:spcAft>
                <a:spcPts val="0"/>
              </a:spcAft>
              <a:buClr>
                <a:schemeClr val="dk1"/>
              </a:buClr>
              <a:buSzPts val="1350"/>
              <a:buFont typeface="Arial"/>
              <a:buAutoNum type="arabicPeriod"/>
              <a:defRPr>
                <a:solidFill>
                  <a:schemeClr val="dk1"/>
                </a:solidFill>
                <a:latin typeface="Muli"/>
                <a:ea typeface="Muli"/>
                <a:cs typeface="Muli"/>
                <a:sym typeface="Muli"/>
              </a:defRPr>
            </a:lvl1pPr>
            <a:lvl2pPr indent="-298450" lvl="1" marL="914400" rtl="0">
              <a:spcBef>
                <a:spcPts val="1600"/>
              </a:spcBef>
              <a:spcAft>
                <a:spcPts val="0"/>
              </a:spcAft>
              <a:buClr>
                <a:srgbClr val="000000"/>
              </a:buClr>
              <a:buSzPts val="1100"/>
              <a:buFont typeface="Arial"/>
              <a:buAutoNum type="alphaLcPeriod"/>
              <a:defRPr>
                <a:solidFill>
                  <a:schemeClr val="dk1"/>
                </a:solidFill>
              </a:defRPr>
            </a:lvl2pPr>
            <a:lvl3pPr indent="-298450" lvl="2" marL="1371600" rtl="0">
              <a:spcBef>
                <a:spcPts val="1600"/>
              </a:spcBef>
              <a:spcAft>
                <a:spcPts val="0"/>
              </a:spcAft>
              <a:buClr>
                <a:srgbClr val="000000"/>
              </a:buClr>
              <a:buSzPts val="1100"/>
              <a:buFont typeface="Arial"/>
              <a:buAutoNum type="romanLcPeriod"/>
              <a:defRPr>
                <a:solidFill>
                  <a:schemeClr val="dk1"/>
                </a:solidFill>
              </a:defRPr>
            </a:lvl3pPr>
            <a:lvl4pPr indent="-298450" lvl="3" marL="1828800" rtl="0">
              <a:spcBef>
                <a:spcPts val="1600"/>
              </a:spcBef>
              <a:spcAft>
                <a:spcPts val="0"/>
              </a:spcAft>
              <a:buClr>
                <a:srgbClr val="000000"/>
              </a:buClr>
              <a:buSzPts val="1100"/>
              <a:buFont typeface="Arial"/>
              <a:buAutoNum type="arabicPeriod"/>
              <a:defRPr>
                <a:solidFill>
                  <a:schemeClr val="dk1"/>
                </a:solidFill>
              </a:defRPr>
            </a:lvl4pPr>
            <a:lvl5pPr indent="-298450" lvl="4" marL="2286000" rtl="0">
              <a:spcBef>
                <a:spcPts val="1600"/>
              </a:spcBef>
              <a:spcAft>
                <a:spcPts val="0"/>
              </a:spcAft>
              <a:buClr>
                <a:srgbClr val="000000"/>
              </a:buClr>
              <a:buSzPts val="1100"/>
              <a:buFont typeface="Arial"/>
              <a:buAutoNum type="alphaLcPeriod"/>
              <a:defRPr>
                <a:solidFill>
                  <a:schemeClr val="dk1"/>
                </a:solidFill>
              </a:defRPr>
            </a:lvl5pPr>
            <a:lvl6pPr indent="-298450" lvl="5" marL="2743200" rtl="0">
              <a:spcBef>
                <a:spcPts val="1600"/>
              </a:spcBef>
              <a:spcAft>
                <a:spcPts val="0"/>
              </a:spcAft>
              <a:buClr>
                <a:srgbClr val="000000"/>
              </a:buClr>
              <a:buSzPts val="1100"/>
              <a:buFont typeface="Arial"/>
              <a:buAutoNum type="romanLcPeriod"/>
              <a:defRPr>
                <a:solidFill>
                  <a:schemeClr val="dk1"/>
                </a:solidFill>
              </a:defRPr>
            </a:lvl6pPr>
            <a:lvl7pPr indent="-298450" lvl="6" marL="3200400" rtl="0">
              <a:spcBef>
                <a:spcPts val="1600"/>
              </a:spcBef>
              <a:spcAft>
                <a:spcPts val="0"/>
              </a:spcAft>
              <a:buClr>
                <a:srgbClr val="000000"/>
              </a:buClr>
              <a:buSzPts val="1100"/>
              <a:buFont typeface="Arial"/>
              <a:buAutoNum type="arabicPeriod"/>
              <a:defRPr>
                <a:solidFill>
                  <a:schemeClr val="dk1"/>
                </a:solidFill>
              </a:defRPr>
            </a:lvl7pPr>
            <a:lvl8pPr indent="-298450" lvl="7" marL="3657600" rtl="0">
              <a:spcBef>
                <a:spcPts val="1600"/>
              </a:spcBef>
              <a:spcAft>
                <a:spcPts val="0"/>
              </a:spcAft>
              <a:buClr>
                <a:srgbClr val="000000"/>
              </a:buClr>
              <a:buSzPts val="1100"/>
              <a:buFont typeface="Arial"/>
              <a:buAutoNum type="alphaLcPeriod"/>
              <a:defRPr>
                <a:solidFill>
                  <a:schemeClr val="dk1"/>
                </a:solidFill>
              </a:defRPr>
            </a:lvl8pPr>
            <a:lvl9pPr indent="-298450" lvl="8" marL="4114800" rtl="0">
              <a:spcBef>
                <a:spcPts val="1600"/>
              </a:spcBef>
              <a:spcAft>
                <a:spcPts val="1600"/>
              </a:spcAft>
              <a:buClr>
                <a:srgbClr val="000000"/>
              </a:buClr>
              <a:buSzPts val="1100"/>
              <a:buFont typeface="Arial"/>
              <a:buAutoNum type="romanLcPeriod"/>
              <a:defRPr>
                <a:solidFill>
                  <a:schemeClr val="dk1"/>
                </a:solidFill>
              </a:defRPr>
            </a:lvl9pPr>
          </a:lstStyle>
          <a:p/>
        </p:txBody>
      </p:sp>
      <p:sp>
        <p:nvSpPr>
          <p:cNvPr id="56" name="Google Shape;56;p7"/>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Muli"/>
                <a:ea typeface="Muli"/>
                <a:cs typeface="Muli"/>
                <a:sym typeface="Muli"/>
              </a:defRPr>
            </a:lvl1pPr>
            <a:lvl2pPr lvl="1">
              <a:buNone/>
              <a:defRPr>
                <a:solidFill>
                  <a:schemeClr val="dk1"/>
                </a:solidFill>
                <a:latin typeface="Muli"/>
                <a:ea typeface="Muli"/>
                <a:cs typeface="Muli"/>
                <a:sym typeface="Muli"/>
              </a:defRPr>
            </a:lvl2pPr>
            <a:lvl3pPr lvl="2">
              <a:buNone/>
              <a:defRPr>
                <a:solidFill>
                  <a:schemeClr val="dk1"/>
                </a:solidFill>
                <a:latin typeface="Muli"/>
                <a:ea typeface="Muli"/>
                <a:cs typeface="Muli"/>
                <a:sym typeface="Muli"/>
              </a:defRPr>
            </a:lvl3pPr>
            <a:lvl4pPr lvl="3">
              <a:buNone/>
              <a:defRPr>
                <a:solidFill>
                  <a:schemeClr val="dk1"/>
                </a:solidFill>
                <a:latin typeface="Muli"/>
                <a:ea typeface="Muli"/>
                <a:cs typeface="Muli"/>
                <a:sym typeface="Muli"/>
              </a:defRPr>
            </a:lvl4pPr>
            <a:lvl5pPr lvl="4">
              <a:buNone/>
              <a:defRPr>
                <a:solidFill>
                  <a:schemeClr val="dk1"/>
                </a:solidFill>
                <a:latin typeface="Muli"/>
                <a:ea typeface="Muli"/>
                <a:cs typeface="Muli"/>
                <a:sym typeface="Muli"/>
              </a:defRPr>
            </a:lvl5pPr>
            <a:lvl6pPr lvl="5">
              <a:buNone/>
              <a:defRPr>
                <a:solidFill>
                  <a:schemeClr val="dk1"/>
                </a:solidFill>
                <a:latin typeface="Muli"/>
                <a:ea typeface="Muli"/>
                <a:cs typeface="Muli"/>
                <a:sym typeface="Muli"/>
              </a:defRPr>
            </a:lvl6pPr>
            <a:lvl7pPr lvl="6">
              <a:buNone/>
              <a:defRPr>
                <a:solidFill>
                  <a:schemeClr val="dk1"/>
                </a:solidFill>
                <a:latin typeface="Muli"/>
                <a:ea typeface="Muli"/>
                <a:cs typeface="Muli"/>
                <a:sym typeface="Muli"/>
              </a:defRPr>
            </a:lvl7pPr>
            <a:lvl8pPr lvl="7">
              <a:buNone/>
              <a:defRPr>
                <a:solidFill>
                  <a:schemeClr val="dk1"/>
                </a:solidFill>
                <a:latin typeface="Muli"/>
                <a:ea typeface="Muli"/>
                <a:cs typeface="Muli"/>
                <a:sym typeface="Muli"/>
              </a:defRPr>
            </a:lvl8pPr>
            <a:lvl9pPr lvl="8">
              <a:buNone/>
              <a:defRPr>
                <a:solidFill>
                  <a:schemeClr val="dk1"/>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8" name="Shape 58"/>
        <p:cNvGrpSpPr/>
        <p:nvPr/>
      </p:nvGrpSpPr>
      <p:grpSpPr>
        <a:xfrm>
          <a:off x="0" y="0"/>
          <a:ext cx="0" cy="0"/>
          <a:chOff x="0" y="0"/>
          <a:chExt cx="0" cy="0"/>
        </a:xfrm>
      </p:grpSpPr>
      <p:sp>
        <p:nvSpPr>
          <p:cNvPr id="59" name="Google Shape;59;p8"/>
          <p:cNvSpPr txBox="1"/>
          <p:nvPr>
            <p:ph type="title"/>
          </p:nvPr>
        </p:nvSpPr>
        <p:spPr>
          <a:xfrm>
            <a:off x="721550" y="410029"/>
            <a:ext cx="7701000" cy="809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000000"/>
              </a:buClr>
              <a:buSzPts val="2500"/>
              <a:buNone/>
              <a:defRPr>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 name="Google Shape;6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txBox="1"/>
          <p:nvPr>
            <p:ph type="title"/>
          </p:nvPr>
        </p:nvSpPr>
        <p:spPr>
          <a:xfrm>
            <a:off x="711300" y="1445975"/>
            <a:ext cx="3221700" cy="6117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35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711300" y="2069777"/>
            <a:ext cx="3221700" cy="1652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chemeClr val="dk1"/>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65" name="Shape 65"/>
        <p:cNvGrpSpPr/>
        <p:nvPr/>
      </p:nvGrpSpPr>
      <p:grpSpPr>
        <a:xfrm>
          <a:off x="0" y="0"/>
          <a:ext cx="0" cy="0"/>
          <a:chOff x="0" y="0"/>
          <a:chExt cx="0" cy="0"/>
        </a:xfrm>
      </p:grpSpPr>
      <p:sp>
        <p:nvSpPr>
          <p:cNvPr id="66" name="Google Shape;66;p10"/>
          <p:cNvSpPr txBox="1"/>
          <p:nvPr>
            <p:ph type="title"/>
          </p:nvPr>
        </p:nvSpPr>
        <p:spPr>
          <a:xfrm>
            <a:off x="2261825" y="1254100"/>
            <a:ext cx="4620300" cy="23184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rgbClr val="000000"/>
              </a:buClr>
              <a:buSzPts val="4500"/>
              <a:buNone/>
              <a:defRPr sz="9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67" name="Google Shape;67;p10"/>
          <p:cNvSpPr txBox="1"/>
          <p:nvPr>
            <p:ph idx="1" type="subTitle"/>
          </p:nvPr>
        </p:nvSpPr>
        <p:spPr>
          <a:xfrm>
            <a:off x="1771050" y="3529125"/>
            <a:ext cx="56019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68" name="Google Shape;68;p10"/>
          <p:cNvCxnSpPr/>
          <p:nvPr/>
        </p:nvCxnSpPr>
        <p:spPr>
          <a:xfrm rot="10800000">
            <a:off x="953037" y="-547016"/>
            <a:ext cx="0" cy="3627000"/>
          </a:xfrm>
          <a:prstGeom prst="straightConnector1">
            <a:avLst/>
          </a:prstGeom>
          <a:noFill/>
          <a:ln cap="flat" cmpd="sng" w="28575">
            <a:solidFill>
              <a:schemeClr val="accent2"/>
            </a:solidFill>
            <a:prstDash val="solid"/>
            <a:round/>
            <a:headEnd len="med" w="med" type="none"/>
            <a:tailEnd len="med" w="med" type="none"/>
          </a:ln>
        </p:spPr>
      </p:cxnSp>
      <p:sp>
        <p:nvSpPr>
          <p:cNvPr id="69" name="Google Shape;69;p10"/>
          <p:cNvSpPr/>
          <p:nvPr/>
        </p:nvSpPr>
        <p:spPr>
          <a:xfrm rot="6704218">
            <a:off x="341506" y="2170414"/>
            <a:ext cx="1219619" cy="802680"/>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10"/>
          <p:cNvCxnSpPr/>
          <p:nvPr/>
        </p:nvCxnSpPr>
        <p:spPr>
          <a:xfrm rot="10800000">
            <a:off x="8194362" y="-547016"/>
            <a:ext cx="0" cy="3627000"/>
          </a:xfrm>
          <a:prstGeom prst="straightConnector1">
            <a:avLst/>
          </a:prstGeom>
          <a:noFill/>
          <a:ln cap="flat" cmpd="sng" w="28575">
            <a:solidFill>
              <a:schemeClr val="accent2"/>
            </a:solidFill>
            <a:prstDash val="solid"/>
            <a:round/>
            <a:headEnd len="med" w="med" type="none"/>
            <a:tailEnd len="med" w="med" type="none"/>
          </a:ln>
        </p:spPr>
      </p:cxnSp>
      <p:sp>
        <p:nvSpPr>
          <p:cNvPr id="71" name="Google Shape;71;p10"/>
          <p:cNvSpPr/>
          <p:nvPr/>
        </p:nvSpPr>
        <p:spPr>
          <a:xfrm rot="6704218">
            <a:off x="7582831" y="2170414"/>
            <a:ext cx="1219619" cy="802680"/>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99025" y="445025"/>
            <a:ext cx="79461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4"/>
              </a:buClr>
              <a:buSzPts val="3500"/>
              <a:buFont typeface="Comfortaa"/>
              <a:buNone/>
              <a:defRPr b="1" sz="3500">
                <a:solidFill>
                  <a:schemeClr val="accent4"/>
                </a:solidFill>
                <a:latin typeface="Comfortaa"/>
                <a:ea typeface="Comfortaa"/>
                <a:cs typeface="Comfortaa"/>
                <a:sym typeface="Comfortaa"/>
              </a:defRPr>
            </a:lvl1pPr>
            <a:lvl2pPr lvl="1">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2pPr>
            <a:lvl3pPr lvl="2">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3pPr>
            <a:lvl4pPr lvl="3">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4pPr>
            <a:lvl5pPr lvl="4">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5pPr>
            <a:lvl6pPr lvl="5">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6pPr>
            <a:lvl7pPr lvl="6">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7pPr>
            <a:lvl8pPr lvl="7">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8pPr>
            <a:lvl9pPr lvl="8">
              <a:spcBef>
                <a:spcPts val="0"/>
              </a:spcBef>
              <a:spcAft>
                <a:spcPts val="0"/>
              </a:spcAft>
              <a:buClr>
                <a:schemeClr val="accent4"/>
              </a:buClr>
              <a:buSzPts val="3500"/>
              <a:buFont typeface="Indie Flower"/>
              <a:buNone/>
              <a:defRPr b="1" sz="3500">
                <a:solidFill>
                  <a:schemeClr val="accent4"/>
                </a:solidFill>
                <a:latin typeface="Indie Flower"/>
                <a:ea typeface="Indie Flower"/>
                <a:cs typeface="Indie Flower"/>
                <a:sym typeface="Indie Flower"/>
              </a:defRPr>
            </a:lvl9pPr>
          </a:lstStyle>
          <a:p/>
        </p:txBody>
      </p:sp>
      <p:sp>
        <p:nvSpPr>
          <p:cNvPr id="7" name="Google Shape;7;p1"/>
          <p:cNvSpPr txBox="1"/>
          <p:nvPr>
            <p:ph idx="1" type="body"/>
          </p:nvPr>
        </p:nvSpPr>
        <p:spPr>
          <a:xfrm>
            <a:off x="599025" y="1152475"/>
            <a:ext cx="79461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Muli"/>
              <a:buChar char="●"/>
              <a:defRPr>
                <a:solidFill>
                  <a:schemeClr val="accent6"/>
                </a:solidFill>
                <a:latin typeface="Muli"/>
                <a:ea typeface="Muli"/>
                <a:cs typeface="Muli"/>
                <a:sym typeface="Muli"/>
              </a:defRPr>
            </a:lvl1pPr>
            <a:lvl2pPr indent="-317500" lvl="1" marL="9144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2pPr>
            <a:lvl3pPr indent="-317500" lvl="2" marL="13716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3pPr>
            <a:lvl4pPr indent="-317500" lvl="3" marL="18288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4pPr>
            <a:lvl5pPr indent="-317500" lvl="4" marL="22860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5pPr>
            <a:lvl6pPr indent="-317500" lvl="5" marL="27432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6pPr>
            <a:lvl7pPr indent="-317500" lvl="6" marL="32004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7pPr>
            <a:lvl8pPr indent="-317500" lvl="7" marL="36576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8pPr>
            <a:lvl9pPr indent="-317500" lvl="8" marL="4114800">
              <a:lnSpc>
                <a:spcPct val="115000"/>
              </a:lnSpc>
              <a:spcBef>
                <a:spcPts val="1600"/>
              </a:spcBef>
              <a:spcAft>
                <a:spcPts val="1600"/>
              </a:spcAft>
              <a:buClr>
                <a:schemeClr val="accent6"/>
              </a:buClr>
              <a:buSzPts val="1400"/>
              <a:buFont typeface="Muli"/>
              <a:buChar char="■"/>
              <a:defRPr>
                <a:solidFill>
                  <a:schemeClr val="accent6"/>
                </a:solidFill>
                <a:latin typeface="Muli"/>
                <a:ea typeface="Muli"/>
                <a:cs typeface="Muli"/>
                <a:sym typeface="Muli"/>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Muli"/>
                <a:ea typeface="Muli"/>
                <a:cs typeface="Muli"/>
                <a:sym typeface="Muli"/>
              </a:defRPr>
            </a:lvl1pPr>
            <a:lvl2pPr lvl="1" algn="r">
              <a:buNone/>
              <a:defRPr sz="1300">
                <a:solidFill>
                  <a:schemeClr val="accent6"/>
                </a:solidFill>
                <a:latin typeface="Muli"/>
                <a:ea typeface="Muli"/>
                <a:cs typeface="Muli"/>
                <a:sym typeface="Muli"/>
              </a:defRPr>
            </a:lvl2pPr>
            <a:lvl3pPr lvl="2" algn="r">
              <a:buNone/>
              <a:defRPr sz="1300">
                <a:solidFill>
                  <a:schemeClr val="accent6"/>
                </a:solidFill>
                <a:latin typeface="Muli"/>
                <a:ea typeface="Muli"/>
                <a:cs typeface="Muli"/>
                <a:sym typeface="Muli"/>
              </a:defRPr>
            </a:lvl3pPr>
            <a:lvl4pPr lvl="3" algn="r">
              <a:buNone/>
              <a:defRPr sz="1300">
                <a:solidFill>
                  <a:schemeClr val="accent6"/>
                </a:solidFill>
                <a:latin typeface="Muli"/>
                <a:ea typeface="Muli"/>
                <a:cs typeface="Muli"/>
                <a:sym typeface="Muli"/>
              </a:defRPr>
            </a:lvl4pPr>
            <a:lvl5pPr lvl="4" algn="r">
              <a:buNone/>
              <a:defRPr sz="1300">
                <a:solidFill>
                  <a:schemeClr val="accent6"/>
                </a:solidFill>
                <a:latin typeface="Muli"/>
                <a:ea typeface="Muli"/>
                <a:cs typeface="Muli"/>
                <a:sym typeface="Muli"/>
              </a:defRPr>
            </a:lvl5pPr>
            <a:lvl6pPr lvl="5" algn="r">
              <a:buNone/>
              <a:defRPr sz="1300">
                <a:solidFill>
                  <a:schemeClr val="accent6"/>
                </a:solidFill>
                <a:latin typeface="Muli"/>
                <a:ea typeface="Muli"/>
                <a:cs typeface="Muli"/>
                <a:sym typeface="Muli"/>
              </a:defRPr>
            </a:lvl6pPr>
            <a:lvl7pPr lvl="6" algn="r">
              <a:buNone/>
              <a:defRPr sz="1300">
                <a:solidFill>
                  <a:schemeClr val="accent6"/>
                </a:solidFill>
                <a:latin typeface="Muli"/>
                <a:ea typeface="Muli"/>
                <a:cs typeface="Muli"/>
                <a:sym typeface="Muli"/>
              </a:defRPr>
            </a:lvl7pPr>
            <a:lvl8pPr lvl="7" algn="r">
              <a:buNone/>
              <a:defRPr sz="1300">
                <a:solidFill>
                  <a:schemeClr val="accent6"/>
                </a:solidFill>
                <a:latin typeface="Muli"/>
                <a:ea typeface="Muli"/>
                <a:cs typeface="Muli"/>
                <a:sym typeface="Muli"/>
              </a:defRPr>
            </a:lvl8pPr>
            <a:lvl9pPr lvl="8" algn="r">
              <a:buNone/>
              <a:defRPr sz="1300">
                <a:solidFill>
                  <a:schemeClr val="accent6"/>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sites.google.com/view/nyc-borough-dogbites/hom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5" name="Shape 415"/>
        <p:cNvGrpSpPr/>
        <p:nvPr/>
      </p:nvGrpSpPr>
      <p:grpSpPr>
        <a:xfrm>
          <a:off x="0" y="0"/>
          <a:ext cx="0" cy="0"/>
          <a:chOff x="0" y="0"/>
          <a:chExt cx="0" cy="0"/>
        </a:xfrm>
      </p:grpSpPr>
      <p:sp>
        <p:nvSpPr>
          <p:cNvPr id="416" name="Google Shape;416;p34"/>
          <p:cNvSpPr txBox="1"/>
          <p:nvPr>
            <p:ph idx="1" type="subTitle"/>
          </p:nvPr>
        </p:nvSpPr>
        <p:spPr>
          <a:xfrm>
            <a:off x="5857800" y="3226000"/>
            <a:ext cx="31569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Genevieve Burlow, Josh Baltzell, </a:t>
            </a:r>
            <a:r>
              <a:rPr lang="en" sz="1000"/>
              <a:t>Noelani Williams</a:t>
            </a:r>
            <a:endParaRPr sz="1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17" name="Google Shape;417;p34"/>
          <p:cNvSpPr txBox="1"/>
          <p:nvPr>
            <p:ph type="title"/>
          </p:nvPr>
        </p:nvSpPr>
        <p:spPr>
          <a:xfrm>
            <a:off x="5857800" y="1064075"/>
            <a:ext cx="3156900" cy="20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accent1"/>
                </a:solidFill>
              </a:rPr>
              <a:t>Dog Bite Data Analysis of New York City Boroughs</a:t>
            </a:r>
            <a:endParaRPr sz="3100">
              <a:solidFill>
                <a:schemeClr val="accent1"/>
              </a:solidFill>
            </a:endParaRPr>
          </a:p>
          <a:p>
            <a:pPr indent="0" lvl="0" marL="0" rtl="0" algn="ctr">
              <a:spcBef>
                <a:spcPts val="0"/>
              </a:spcBef>
              <a:spcAft>
                <a:spcPts val="0"/>
              </a:spcAft>
              <a:buNone/>
            </a:pPr>
            <a:r>
              <a:t/>
            </a:r>
            <a:endParaRPr sz="3100">
              <a:solidFill>
                <a:schemeClr val="accent1"/>
              </a:solidFill>
            </a:endParaRPr>
          </a:p>
        </p:txBody>
      </p:sp>
      <p:pic>
        <p:nvPicPr>
          <p:cNvPr id="418" name="Google Shape;418;p34"/>
          <p:cNvPicPr preferRelativeResize="0"/>
          <p:nvPr/>
        </p:nvPicPr>
        <p:blipFill rotWithShape="1">
          <a:blip r:embed="rId3">
            <a:alphaModFix/>
          </a:blip>
          <a:srcRect b="0" l="0" r="42119" t="0"/>
          <a:stretch/>
        </p:blipFill>
        <p:spPr>
          <a:xfrm>
            <a:off x="-4700" y="0"/>
            <a:ext cx="5292701" cy="5143500"/>
          </a:xfrm>
          <a:prstGeom prst="rect">
            <a:avLst/>
          </a:prstGeom>
          <a:noFill/>
          <a:ln>
            <a:noFill/>
          </a:ln>
        </p:spPr>
      </p:pic>
      <p:sp>
        <p:nvSpPr>
          <p:cNvPr id="419" name="Google Shape;419;p34"/>
          <p:cNvSpPr/>
          <p:nvPr/>
        </p:nvSpPr>
        <p:spPr>
          <a:xfrm rot="5400128">
            <a:off x="2678680" y="2139595"/>
            <a:ext cx="5487639" cy="870398"/>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cxnSp>
        <p:nvCxnSpPr>
          <p:cNvPr id="535" name="Google Shape;535;p43"/>
          <p:cNvCxnSpPr/>
          <p:nvPr/>
        </p:nvCxnSpPr>
        <p:spPr>
          <a:xfrm>
            <a:off x="2447700" y="1774700"/>
            <a:ext cx="6696300" cy="0"/>
          </a:xfrm>
          <a:prstGeom prst="straightConnector1">
            <a:avLst/>
          </a:prstGeom>
          <a:noFill/>
          <a:ln cap="flat" cmpd="sng" w="38100">
            <a:solidFill>
              <a:schemeClr val="accent4"/>
            </a:solidFill>
            <a:prstDash val="solid"/>
            <a:round/>
            <a:headEnd len="med" w="med" type="none"/>
            <a:tailEnd len="med" w="med" type="none"/>
          </a:ln>
        </p:spPr>
      </p:cxnSp>
      <p:sp>
        <p:nvSpPr>
          <p:cNvPr id="536" name="Google Shape;536;p43"/>
          <p:cNvSpPr txBox="1"/>
          <p:nvPr>
            <p:ph idx="4294967295" type="title"/>
          </p:nvPr>
        </p:nvSpPr>
        <p:spPr>
          <a:xfrm>
            <a:off x="599025" y="439826"/>
            <a:ext cx="796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Queries (SQL)</a:t>
            </a:r>
            <a:endParaRPr/>
          </a:p>
        </p:txBody>
      </p:sp>
      <p:sp>
        <p:nvSpPr>
          <p:cNvPr id="537" name="Google Shape;537;p43"/>
          <p:cNvSpPr txBox="1"/>
          <p:nvPr>
            <p:ph idx="4294967295" type="subTitle"/>
          </p:nvPr>
        </p:nvSpPr>
        <p:spPr>
          <a:xfrm>
            <a:off x="1668425" y="3016400"/>
            <a:ext cx="2499300" cy="11184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rPr>
              <a:t>We compared each borough by year to see if there were any trends in the data.</a:t>
            </a:r>
            <a:endParaRPr>
              <a:solidFill>
                <a:schemeClr val="dk1"/>
              </a:solidFill>
            </a:endParaRPr>
          </a:p>
        </p:txBody>
      </p:sp>
      <p:sp>
        <p:nvSpPr>
          <p:cNvPr id="538" name="Google Shape;538;p43"/>
          <p:cNvSpPr txBox="1"/>
          <p:nvPr>
            <p:ph idx="4294967295" type="subTitle"/>
          </p:nvPr>
        </p:nvSpPr>
        <p:spPr>
          <a:xfrm>
            <a:off x="5606100" y="2931200"/>
            <a:ext cx="2163300" cy="74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rPr>
              <a:t>We queried a count of incidents based on the breed of dogs.</a:t>
            </a:r>
            <a:endParaRPr>
              <a:solidFill>
                <a:schemeClr val="dk1"/>
              </a:solidFill>
            </a:endParaRPr>
          </a:p>
          <a:p>
            <a:pPr indent="0" lvl="0" marL="0" rtl="0" algn="ctr">
              <a:lnSpc>
                <a:spcPct val="100000"/>
              </a:lnSpc>
              <a:spcBef>
                <a:spcPts val="0"/>
              </a:spcBef>
              <a:spcAft>
                <a:spcPts val="0"/>
              </a:spcAft>
              <a:buNone/>
            </a:pPr>
            <a:r>
              <a:rPr lang="en">
                <a:solidFill>
                  <a:schemeClr val="dk1"/>
                </a:solidFill>
              </a:rPr>
              <a:t>We found that Pitbulls were the number 1 bite reported (1443), followed by pitbull mixes (455), and Shih Tzu (438).</a:t>
            </a:r>
            <a:endParaRPr>
              <a:solidFill>
                <a:schemeClr val="dk1"/>
              </a:solidFill>
            </a:endParaRPr>
          </a:p>
        </p:txBody>
      </p:sp>
      <p:sp>
        <p:nvSpPr>
          <p:cNvPr id="539" name="Google Shape;539;p43"/>
          <p:cNvSpPr txBox="1"/>
          <p:nvPr>
            <p:ph idx="4294967295" type="title"/>
          </p:nvPr>
        </p:nvSpPr>
        <p:spPr>
          <a:xfrm>
            <a:off x="1668475" y="2377088"/>
            <a:ext cx="2499300" cy="5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rPr>
              <a:t>Incidents by Borough/Year</a:t>
            </a:r>
            <a:endParaRPr sz="2000">
              <a:solidFill>
                <a:schemeClr val="accent6"/>
              </a:solidFill>
            </a:endParaRPr>
          </a:p>
        </p:txBody>
      </p:sp>
      <p:sp>
        <p:nvSpPr>
          <p:cNvPr id="540" name="Google Shape;540;p43"/>
          <p:cNvSpPr txBox="1"/>
          <p:nvPr>
            <p:ph idx="4294967295" type="title"/>
          </p:nvPr>
        </p:nvSpPr>
        <p:spPr>
          <a:xfrm>
            <a:off x="5462975" y="2473125"/>
            <a:ext cx="2617500" cy="5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rPr>
              <a:t>Incidents to Breed</a:t>
            </a:r>
            <a:endParaRPr sz="2000">
              <a:solidFill>
                <a:schemeClr val="accent6"/>
              </a:solidFill>
            </a:endParaRPr>
          </a:p>
        </p:txBody>
      </p:sp>
      <p:sp>
        <p:nvSpPr>
          <p:cNvPr id="541" name="Google Shape;541;p43"/>
          <p:cNvSpPr/>
          <p:nvPr/>
        </p:nvSpPr>
        <p:spPr>
          <a:xfrm>
            <a:off x="2317600" y="1215508"/>
            <a:ext cx="1201056" cy="1118384"/>
          </a:xfrm>
          <a:custGeom>
            <a:rect b="b" l="l" r="r" t="t"/>
            <a:pathLst>
              <a:path extrusionOk="0" h="14524" w="15492">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rot="10800000">
            <a:off x="6102184" y="1215509"/>
            <a:ext cx="1158492" cy="1086032"/>
          </a:xfrm>
          <a:custGeom>
            <a:rect b="b" l="l" r="r" t="t"/>
            <a:pathLst>
              <a:path extrusionOk="0" h="14524" w="15492">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txBox="1"/>
          <p:nvPr>
            <p:ph idx="4294967295" type="title"/>
          </p:nvPr>
        </p:nvSpPr>
        <p:spPr>
          <a:xfrm>
            <a:off x="2700026" y="1450550"/>
            <a:ext cx="528300" cy="6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dk2"/>
                </a:solidFill>
              </a:rPr>
              <a:t>1</a:t>
            </a:r>
            <a:endParaRPr sz="4500">
              <a:solidFill>
                <a:schemeClr val="dk2"/>
              </a:solidFill>
            </a:endParaRPr>
          </a:p>
        </p:txBody>
      </p:sp>
      <p:sp>
        <p:nvSpPr>
          <p:cNvPr id="544" name="Google Shape;544;p43"/>
          <p:cNvSpPr txBox="1"/>
          <p:nvPr>
            <p:ph idx="4294967295" type="title"/>
          </p:nvPr>
        </p:nvSpPr>
        <p:spPr>
          <a:xfrm>
            <a:off x="6423600" y="1434375"/>
            <a:ext cx="528300" cy="6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dk2"/>
                </a:solidFill>
              </a:rPr>
              <a:t>2</a:t>
            </a:r>
            <a:endParaRPr sz="4500">
              <a:solidFill>
                <a:schemeClr val="dk2"/>
              </a:solidFill>
            </a:endParaRPr>
          </a:p>
        </p:txBody>
      </p:sp>
      <p:sp>
        <p:nvSpPr>
          <p:cNvPr id="545" name="Google Shape;54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cxnSp>
        <p:nvCxnSpPr>
          <p:cNvPr id="550" name="Google Shape;550;p44"/>
          <p:cNvCxnSpPr/>
          <p:nvPr/>
        </p:nvCxnSpPr>
        <p:spPr>
          <a:xfrm>
            <a:off x="4" y="1605875"/>
            <a:ext cx="6696300" cy="0"/>
          </a:xfrm>
          <a:prstGeom prst="straightConnector1">
            <a:avLst/>
          </a:prstGeom>
          <a:noFill/>
          <a:ln cap="flat" cmpd="sng" w="38100">
            <a:solidFill>
              <a:schemeClr val="accent4"/>
            </a:solidFill>
            <a:prstDash val="solid"/>
            <a:round/>
            <a:headEnd len="med" w="med" type="none"/>
            <a:tailEnd len="med" w="med" type="none"/>
          </a:ln>
        </p:spPr>
      </p:cxnSp>
      <p:sp>
        <p:nvSpPr>
          <p:cNvPr id="551" name="Google Shape;551;p44"/>
          <p:cNvSpPr txBox="1"/>
          <p:nvPr>
            <p:ph idx="4294967295" type="title"/>
          </p:nvPr>
        </p:nvSpPr>
        <p:spPr>
          <a:xfrm>
            <a:off x="608625" y="318576"/>
            <a:ext cx="796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a:t>
            </a:r>
            <a:r>
              <a:rPr lang="en"/>
              <a:t> Continued</a:t>
            </a:r>
            <a:endParaRPr/>
          </a:p>
        </p:txBody>
      </p:sp>
      <p:sp>
        <p:nvSpPr>
          <p:cNvPr id="552" name="Google Shape;552;p44"/>
          <p:cNvSpPr txBox="1"/>
          <p:nvPr>
            <p:ph idx="4294967295" type="subTitle"/>
          </p:nvPr>
        </p:nvSpPr>
        <p:spPr>
          <a:xfrm>
            <a:off x="3749775" y="3043550"/>
            <a:ext cx="2599200" cy="18633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rPr>
              <a:t>We filtered our queries to see what the number one dog breed was for every borough (next slide).</a:t>
            </a:r>
            <a:endParaRPr>
              <a:solidFill>
                <a:schemeClr val="dk1"/>
              </a:solidFill>
            </a:endParaRPr>
          </a:p>
        </p:txBody>
      </p:sp>
      <p:sp>
        <p:nvSpPr>
          <p:cNvPr id="553" name="Google Shape;553;p44"/>
          <p:cNvSpPr txBox="1"/>
          <p:nvPr>
            <p:ph idx="4294967295" type="title"/>
          </p:nvPr>
        </p:nvSpPr>
        <p:spPr>
          <a:xfrm>
            <a:off x="3352875" y="2395200"/>
            <a:ext cx="3225600" cy="5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rPr>
              <a:t>Disaggregation of Borough</a:t>
            </a:r>
            <a:endParaRPr sz="2000">
              <a:solidFill>
                <a:schemeClr val="accent6"/>
              </a:solidFill>
            </a:endParaRPr>
          </a:p>
        </p:txBody>
      </p:sp>
      <p:sp>
        <p:nvSpPr>
          <p:cNvPr id="554" name="Google Shape;554;p44"/>
          <p:cNvSpPr/>
          <p:nvPr/>
        </p:nvSpPr>
        <p:spPr>
          <a:xfrm>
            <a:off x="4332850" y="1000083"/>
            <a:ext cx="1265735" cy="1186683"/>
          </a:xfrm>
          <a:custGeom>
            <a:rect b="b" l="l" r="r" t="t"/>
            <a:pathLst>
              <a:path extrusionOk="0" h="14524" w="15492">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txBox="1"/>
          <p:nvPr>
            <p:ph idx="4294967295" type="title"/>
          </p:nvPr>
        </p:nvSpPr>
        <p:spPr>
          <a:xfrm>
            <a:off x="4701525" y="1269275"/>
            <a:ext cx="528300" cy="6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dk2"/>
                </a:solidFill>
              </a:rPr>
              <a:t>4</a:t>
            </a:r>
            <a:endParaRPr sz="4500">
              <a:solidFill>
                <a:schemeClr val="dk2"/>
              </a:solidFill>
            </a:endParaRPr>
          </a:p>
        </p:txBody>
      </p:sp>
      <p:sp>
        <p:nvSpPr>
          <p:cNvPr id="556" name="Google Shape;55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44"/>
          <p:cNvSpPr txBox="1"/>
          <p:nvPr>
            <p:ph idx="4294967295" type="subTitle"/>
          </p:nvPr>
        </p:nvSpPr>
        <p:spPr>
          <a:xfrm>
            <a:off x="466225" y="3188475"/>
            <a:ext cx="2163300" cy="1462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rPr>
              <a:t>We compared each borough, broken down by breed to see if there were any trends for the number 1 breed in each borough.</a:t>
            </a:r>
            <a:endParaRPr>
              <a:solidFill>
                <a:schemeClr val="dk1"/>
              </a:solidFill>
            </a:endParaRPr>
          </a:p>
        </p:txBody>
      </p:sp>
      <p:sp>
        <p:nvSpPr>
          <p:cNvPr id="558" name="Google Shape;558;p44"/>
          <p:cNvSpPr txBox="1"/>
          <p:nvPr>
            <p:ph idx="4294967295" type="title"/>
          </p:nvPr>
        </p:nvSpPr>
        <p:spPr>
          <a:xfrm>
            <a:off x="239125" y="2270925"/>
            <a:ext cx="2617500" cy="5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rPr>
              <a:t>Borough Population to Breed</a:t>
            </a:r>
            <a:endParaRPr sz="2000">
              <a:solidFill>
                <a:schemeClr val="accent6"/>
              </a:solidFill>
            </a:endParaRPr>
          </a:p>
        </p:txBody>
      </p:sp>
      <p:sp>
        <p:nvSpPr>
          <p:cNvPr id="559" name="Google Shape;559;p44"/>
          <p:cNvSpPr/>
          <p:nvPr/>
        </p:nvSpPr>
        <p:spPr>
          <a:xfrm rot="5400000">
            <a:off x="912456" y="1039780"/>
            <a:ext cx="1270847" cy="1191440"/>
          </a:xfrm>
          <a:custGeom>
            <a:rect b="b" l="l" r="r" t="t"/>
            <a:pathLst>
              <a:path extrusionOk="0" h="14524" w="15492">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txBox="1"/>
          <p:nvPr>
            <p:ph idx="4294967295" type="title"/>
          </p:nvPr>
        </p:nvSpPr>
        <p:spPr>
          <a:xfrm>
            <a:off x="1283775" y="1311350"/>
            <a:ext cx="528300" cy="6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dk2"/>
                </a:solidFill>
              </a:rPr>
              <a:t>3</a:t>
            </a:r>
            <a:endParaRPr sz="4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5"/>
          <p:cNvSpPr txBox="1"/>
          <p:nvPr>
            <p:ph type="title"/>
          </p:nvPr>
        </p:nvSpPr>
        <p:spPr>
          <a:xfrm>
            <a:off x="602100" y="435163"/>
            <a:ext cx="793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Bite Incident by Borough</a:t>
            </a:r>
            <a:endParaRPr/>
          </a:p>
        </p:txBody>
      </p:sp>
      <p:sp>
        <p:nvSpPr>
          <p:cNvPr id="566" name="Google Shape;566;p45"/>
          <p:cNvSpPr txBox="1"/>
          <p:nvPr>
            <p:ph idx="1" type="subTitle"/>
          </p:nvPr>
        </p:nvSpPr>
        <p:spPr>
          <a:xfrm>
            <a:off x="992900" y="2457725"/>
            <a:ext cx="1979700" cy="7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Pitbull (411),</a:t>
            </a:r>
            <a:endParaRPr/>
          </a:p>
          <a:p>
            <a:pPr indent="0" lvl="0" marL="0" rtl="0" algn="ctr">
              <a:spcBef>
                <a:spcPts val="0"/>
              </a:spcBef>
              <a:spcAft>
                <a:spcPts val="0"/>
              </a:spcAft>
              <a:buNone/>
            </a:pPr>
            <a:r>
              <a:rPr lang="en"/>
              <a:t>Mixed/Mutt (156),</a:t>
            </a:r>
            <a:endParaRPr/>
          </a:p>
          <a:p>
            <a:pPr indent="0" lvl="0" marL="0" rtl="0" algn="ctr">
              <a:spcBef>
                <a:spcPts val="0"/>
              </a:spcBef>
              <a:spcAft>
                <a:spcPts val="0"/>
              </a:spcAft>
              <a:buNone/>
            </a:pPr>
            <a:r>
              <a:rPr lang="en"/>
              <a:t>German </a:t>
            </a:r>
            <a:r>
              <a:rPr lang="en"/>
              <a:t>Shepherd</a:t>
            </a:r>
            <a:r>
              <a:rPr lang="en"/>
              <a:t> (146)</a:t>
            </a:r>
            <a:endParaRPr/>
          </a:p>
        </p:txBody>
      </p:sp>
      <p:sp>
        <p:nvSpPr>
          <p:cNvPr id="567" name="Google Shape;567;p45"/>
          <p:cNvSpPr txBox="1"/>
          <p:nvPr>
            <p:ph idx="2" type="title"/>
          </p:nvPr>
        </p:nvSpPr>
        <p:spPr>
          <a:xfrm>
            <a:off x="844401" y="2008848"/>
            <a:ext cx="22767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Queens</a:t>
            </a:r>
            <a:endParaRPr/>
          </a:p>
        </p:txBody>
      </p:sp>
      <p:sp>
        <p:nvSpPr>
          <p:cNvPr id="568" name="Google Shape;568;p45"/>
          <p:cNvSpPr txBox="1"/>
          <p:nvPr>
            <p:ph idx="3" type="title"/>
          </p:nvPr>
        </p:nvSpPr>
        <p:spPr>
          <a:xfrm>
            <a:off x="3433645" y="2008848"/>
            <a:ext cx="22767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Bronx</a:t>
            </a:r>
            <a:endParaRPr/>
          </a:p>
        </p:txBody>
      </p:sp>
      <p:sp>
        <p:nvSpPr>
          <p:cNvPr id="569" name="Google Shape;569;p45"/>
          <p:cNvSpPr txBox="1"/>
          <p:nvPr>
            <p:ph idx="4" type="subTitle"/>
          </p:nvPr>
        </p:nvSpPr>
        <p:spPr>
          <a:xfrm>
            <a:off x="3582150" y="2457725"/>
            <a:ext cx="1979700" cy="75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Pitbull (384),</a:t>
            </a:r>
            <a:endParaRPr/>
          </a:p>
          <a:p>
            <a:pPr indent="0" lvl="0" marL="0" rtl="0" algn="ctr">
              <a:spcBef>
                <a:spcPts val="0"/>
              </a:spcBef>
              <a:spcAft>
                <a:spcPts val="0"/>
              </a:spcAft>
              <a:buNone/>
            </a:pPr>
            <a:r>
              <a:rPr lang="en"/>
              <a:t>Shih Tzu (96),</a:t>
            </a:r>
            <a:endParaRPr/>
          </a:p>
          <a:p>
            <a:pPr indent="0" lvl="0" marL="0" rtl="0" algn="ctr">
              <a:spcBef>
                <a:spcPts val="0"/>
              </a:spcBef>
              <a:spcAft>
                <a:spcPts val="0"/>
              </a:spcAft>
              <a:buNone/>
            </a:pPr>
            <a:r>
              <a:rPr lang="en"/>
              <a:t>Chihuahua (86)</a:t>
            </a:r>
            <a:endParaRPr/>
          </a:p>
        </p:txBody>
      </p:sp>
      <p:sp>
        <p:nvSpPr>
          <p:cNvPr id="570" name="Google Shape;570;p45"/>
          <p:cNvSpPr txBox="1"/>
          <p:nvPr>
            <p:ph idx="5" type="title"/>
          </p:nvPr>
        </p:nvSpPr>
        <p:spPr>
          <a:xfrm>
            <a:off x="6022899" y="2008848"/>
            <a:ext cx="22767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Manhattan</a:t>
            </a:r>
            <a:endParaRPr/>
          </a:p>
        </p:txBody>
      </p:sp>
      <p:sp>
        <p:nvSpPr>
          <p:cNvPr id="571" name="Google Shape;571;p45"/>
          <p:cNvSpPr txBox="1"/>
          <p:nvPr>
            <p:ph idx="6" type="subTitle"/>
          </p:nvPr>
        </p:nvSpPr>
        <p:spPr>
          <a:xfrm>
            <a:off x="6171399" y="2457725"/>
            <a:ext cx="19797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Unknown (294),</a:t>
            </a:r>
            <a:endParaRPr>
              <a:solidFill>
                <a:schemeClr val="dk1"/>
              </a:solidFill>
            </a:endParaRPr>
          </a:p>
          <a:p>
            <a:pPr indent="0" lvl="0" marL="0" rtl="0" algn="ctr">
              <a:spcBef>
                <a:spcPts val="0"/>
              </a:spcBef>
              <a:spcAft>
                <a:spcPts val="0"/>
              </a:spcAft>
              <a:buNone/>
            </a:pPr>
            <a:r>
              <a:rPr lang="en">
                <a:solidFill>
                  <a:schemeClr val="dk1"/>
                </a:solidFill>
              </a:rPr>
              <a:t>Pitbull (258),</a:t>
            </a:r>
            <a:endParaRPr>
              <a:solidFill>
                <a:schemeClr val="dk1"/>
              </a:solidFill>
            </a:endParaRPr>
          </a:p>
          <a:p>
            <a:pPr indent="0" lvl="0" marL="0" rtl="0" algn="ctr">
              <a:spcBef>
                <a:spcPts val="0"/>
              </a:spcBef>
              <a:spcAft>
                <a:spcPts val="0"/>
              </a:spcAft>
              <a:buNone/>
            </a:pPr>
            <a:r>
              <a:rPr lang="en">
                <a:solidFill>
                  <a:schemeClr val="dk1"/>
                </a:solidFill>
              </a:rPr>
              <a:t>Mixed/Mutt (137)</a:t>
            </a:r>
            <a:endParaRPr>
              <a:solidFill>
                <a:schemeClr val="dk1"/>
              </a:solidFill>
            </a:endParaRPr>
          </a:p>
        </p:txBody>
      </p:sp>
      <p:sp>
        <p:nvSpPr>
          <p:cNvPr id="572" name="Google Shape;572;p45"/>
          <p:cNvSpPr txBox="1"/>
          <p:nvPr>
            <p:ph idx="7" type="title"/>
          </p:nvPr>
        </p:nvSpPr>
        <p:spPr>
          <a:xfrm>
            <a:off x="2060876" y="3748848"/>
            <a:ext cx="22767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Brooklyn</a:t>
            </a:r>
            <a:endParaRPr/>
          </a:p>
        </p:txBody>
      </p:sp>
      <p:sp>
        <p:nvSpPr>
          <p:cNvPr id="573" name="Google Shape;573;p45"/>
          <p:cNvSpPr txBox="1"/>
          <p:nvPr>
            <p:ph idx="8" type="subTitle"/>
          </p:nvPr>
        </p:nvSpPr>
        <p:spPr>
          <a:xfrm>
            <a:off x="1494474" y="4197725"/>
            <a:ext cx="2694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Pitbull (212),</a:t>
            </a:r>
            <a:endParaRPr/>
          </a:p>
          <a:p>
            <a:pPr indent="0" lvl="0" marL="0" rtl="0" algn="ctr">
              <a:spcBef>
                <a:spcPts val="0"/>
              </a:spcBef>
              <a:spcAft>
                <a:spcPts val="0"/>
              </a:spcAft>
              <a:buNone/>
            </a:pPr>
            <a:r>
              <a:rPr lang="en"/>
              <a:t>American Pitbull/Terrier (144),</a:t>
            </a:r>
            <a:endParaRPr/>
          </a:p>
          <a:p>
            <a:pPr indent="0" lvl="0" marL="0" rtl="0" algn="ctr">
              <a:spcBef>
                <a:spcPts val="0"/>
              </a:spcBef>
              <a:spcAft>
                <a:spcPts val="0"/>
              </a:spcAft>
              <a:buNone/>
            </a:pPr>
            <a:r>
              <a:rPr lang="en"/>
              <a:t>Mixed/Mutt (139</a:t>
            </a:r>
            <a:endParaRPr/>
          </a:p>
        </p:txBody>
      </p:sp>
      <p:sp>
        <p:nvSpPr>
          <p:cNvPr id="574" name="Google Shape;574;p45"/>
          <p:cNvSpPr txBox="1"/>
          <p:nvPr>
            <p:ph idx="9" type="title"/>
          </p:nvPr>
        </p:nvSpPr>
        <p:spPr>
          <a:xfrm>
            <a:off x="4493826" y="3748850"/>
            <a:ext cx="25893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Staten Island</a:t>
            </a:r>
            <a:endParaRPr/>
          </a:p>
        </p:txBody>
      </p:sp>
      <p:sp>
        <p:nvSpPr>
          <p:cNvPr id="575" name="Google Shape;575;p45"/>
          <p:cNvSpPr txBox="1"/>
          <p:nvPr>
            <p:ph idx="13" type="subTitle"/>
          </p:nvPr>
        </p:nvSpPr>
        <p:spPr>
          <a:xfrm>
            <a:off x="4798620" y="4197725"/>
            <a:ext cx="19797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Pitbull (178),</a:t>
            </a:r>
            <a:endParaRPr/>
          </a:p>
          <a:p>
            <a:pPr indent="0" lvl="0" marL="0" rtl="0" algn="ctr">
              <a:spcBef>
                <a:spcPts val="0"/>
              </a:spcBef>
              <a:spcAft>
                <a:spcPts val="0"/>
              </a:spcAft>
              <a:buNone/>
            </a:pPr>
            <a:r>
              <a:rPr lang="en"/>
              <a:t>German Shepherd (46),</a:t>
            </a:r>
            <a:endParaRPr/>
          </a:p>
          <a:p>
            <a:pPr indent="0" lvl="0" marL="0" rtl="0" algn="ctr">
              <a:spcBef>
                <a:spcPts val="0"/>
              </a:spcBef>
              <a:spcAft>
                <a:spcPts val="0"/>
              </a:spcAft>
              <a:buNone/>
            </a:pPr>
            <a:r>
              <a:rPr lang="en"/>
              <a:t>Mixed/Mutt (42)</a:t>
            </a:r>
            <a:endParaRPr/>
          </a:p>
        </p:txBody>
      </p:sp>
      <p:sp>
        <p:nvSpPr>
          <p:cNvPr id="576" name="Google Shape;576;p45"/>
          <p:cNvSpPr/>
          <p:nvPr/>
        </p:nvSpPr>
        <p:spPr>
          <a:xfrm rot="6704043">
            <a:off x="1806240" y="1794428"/>
            <a:ext cx="353023" cy="232317"/>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rot="8099739">
            <a:off x="4395480" y="1794424"/>
            <a:ext cx="353029" cy="232322"/>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rot="9899672">
            <a:off x="6984732" y="1794426"/>
            <a:ext cx="353034" cy="232324"/>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rot="-9900254">
            <a:off x="3022708" y="3529898"/>
            <a:ext cx="353037" cy="232324"/>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rot="-8100261">
            <a:off x="5611955" y="3529903"/>
            <a:ext cx="353029" cy="232322"/>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6"/>
          <p:cNvSpPr txBox="1"/>
          <p:nvPr>
            <p:ph type="title"/>
          </p:nvPr>
        </p:nvSpPr>
        <p:spPr>
          <a:xfrm>
            <a:off x="386075" y="1445975"/>
            <a:ext cx="38982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Folium</a:t>
            </a:r>
            <a:endParaRPr/>
          </a:p>
        </p:txBody>
      </p:sp>
      <p:sp>
        <p:nvSpPr>
          <p:cNvPr id="587" name="Google Shape;587;p46"/>
          <p:cNvSpPr txBox="1"/>
          <p:nvPr>
            <p:ph idx="1" type="subTitle"/>
          </p:nvPr>
        </p:nvSpPr>
        <p:spPr>
          <a:xfrm>
            <a:off x="711300" y="2069777"/>
            <a:ext cx="3221700" cy="165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Imported our data to create a web map of the 5 boroughs and bite totals by year.</a:t>
            </a:r>
            <a:endParaRPr sz="1550">
              <a:solidFill>
                <a:srgbClr val="4D5156"/>
              </a:solidFill>
              <a:latin typeface="Roboto"/>
              <a:ea typeface="Roboto"/>
              <a:cs typeface="Roboto"/>
              <a:sym typeface="Roboto"/>
            </a:endParaRPr>
          </a:p>
        </p:txBody>
      </p:sp>
      <p:pic>
        <p:nvPicPr>
          <p:cNvPr id="588" name="Google Shape;588;p46"/>
          <p:cNvPicPr preferRelativeResize="0"/>
          <p:nvPr/>
        </p:nvPicPr>
        <p:blipFill rotWithShape="1">
          <a:blip r:embed="rId3">
            <a:alphaModFix/>
          </a:blip>
          <a:srcRect b="5763" l="62910" r="0" t="20063"/>
          <a:stretch/>
        </p:blipFill>
        <p:spPr>
          <a:xfrm>
            <a:off x="4572000" y="0"/>
            <a:ext cx="4572000" cy="5143500"/>
          </a:xfrm>
          <a:prstGeom prst="rect">
            <a:avLst/>
          </a:prstGeom>
          <a:noFill/>
          <a:ln>
            <a:noFill/>
          </a:ln>
        </p:spPr>
      </p:pic>
      <p:sp>
        <p:nvSpPr>
          <p:cNvPr id="589" name="Google Shape;589;p46"/>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4" name="Shape 594"/>
        <p:cNvGrpSpPr/>
        <p:nvPr/>
      </p:nvGrpSpPr>
      <p:grpSpPr>
        <a:xfrm>
          <a:off x="0" y="0"/>
          <a:ext cx="0" cy="0"/>
          <a:chOff x="0" y="0"/>
          <a:chExt cx="0" cy="0"/>
        </a:xfrm>
      </p:grpSpPr>
      <p:sp>
        <p:nvSpPr>
          <p:cNvPr id="595" name="Google Shape;595;p47"/>
          <p:cNvSpPr txBox="1"/>
          <p:nvPr>
            <p:ph idx="4294967295" type="title"/>
          </p:nvPr>
        </p:nvSpPr>
        <p:spPr>
          <a:xfrm>
            <a:off x="599025" y="439457"/>
            <a:ext cx="796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New York City Bite Totals</a:t>
            </a:r>
            <a:endParaRPr>
              <a:solidFill>
                <a:schemeClr val="dk1"/>
              </a:solidFill>
            </a:endParaRPr>
          </a:p>
        </p:txBody>
      </p:sp>
      <p:sp>
        <p:nvSpPr>
          <p:cNvPr id="596" name="Google Shape;59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7" name="Google Shape;597;p47"/>
          <p:cNvPicPr preferRelativeResize="0"/>
          <p:nvPr/>
        </p:nvPicPr>
        <p:blipFill>
          <a:blip r:embed="rId3">
            <a:alphaModFix/>
          </a:blip>
          <a:stretch>
            <a:fillRect/>
          </a:stretch>
        </p:blipFill>
        <p:spPr>
          <a:xfrm>
            <a:off x="599034" y="1392375"/>
            <a:ext cx="5149847" cy="2820725"/>
          </a:xfrm>
          <a:prstGeom prst="rect">
            <a:avLst/>
          </a:prstGeom>
          <a:noFill/>
          <a:ln>
            <a:noFill/>
          </a:ln>
        </p:spPr>
      </p:pic>
      <p:grpSp>
        <p:nvGrpSpPr>
          <p:cNvPr id="598" name="Google Shape;598;p47"/>
          <p:cNvGrpSpPr/>
          <p:nvPr/>
        </p:nvGrpSpPr>
        <p:grpSpPr>
          <a:xfrm>
            <a:off x="819790" y="4418053"/>
            <a:ext cx="199944" cy="222199"/>
            <a:chOff x="3714275" y="730650"/>
            <a:chExt cx="305025" cy="338925"/>
          </a:xfrm>
        </p:grpSpPr>
        <p:sp>
          <p:nvSpPr>
            <p:cNvPr id="599" name="Google Shape;599;p47"/>
            <p:cNvSpPr/>
            <p:nvPr/>
          </p:nvSpPr>
          <p:spPr>
            <a:xfrm>
              <a:off x="3732150" y="871975"/>
              <a:ext cx="259075" cy="197600"/>
            </a:xfrm>
            <a:custGeom>
              <a:rect b="b" l="l" r="r" t="t"/>
              <a:pathLst>
                <a:path extrusionOk="0" h="7904" w="10363">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3874425" y="752975"/>
              <a:ext cx="72775" cy="102825"/>
            </a:xfrm>
            <a:custGeom>
              <a:rect b="b" l="l" r="r" t="t"/>
              <a:pathLst>
                <a:path extrusionOk="0" h="4113" w="2911">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3936325" y="824225"/>
              <a:ext cx="82975" cy="111125"/>
            </a:xfrm>
            <a:custGeom>
              <a:rect b="b" l="l" r="r" t="t"/>
              <a:pathLst>
                <a:path extrusionOk="0" h="4445" w="3319">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3714275" y="801325"/>
              <a:ext cx="71500" cy="98400"/>
            </a:xfrm>
            <a:custGeom>
              <a:rect b="b" l="l" r="r" t="t"/>
              <a:pathLst>
                <a:path extrusionOk="0" h="3936" w="286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3801700" y="730650"/>
              <a:ext cx="75150" cy="100900"/>
            </a:xfrm>
            <a:custGeom>
              <a:rect b="b" l="l" r="r" t="t"/>
              <a:pathLst>
                <a:path extrusionOk="0" h="4036" w="3006">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7"/>
          <p:cNvGrpSpPr/>
          <p:nvPr/>
        </p:nvGrpSpPr>
        <p:grpSpPr>
          <a:xfrm>
            <a:off x="509465" y="4069203"/>
            <a:ext cx="199944" cy="222199"/>
            <a:chOff x="3714275" y="730650"/>
            <a:chExt cx="305025" cy="338925"/>
          </a:xfrm>
        </p:grpSpPr>
        <p:sp>
          <p:nvSpPr>
            <p:cNvPr id="605" name="Google Shape;605;p47"/>
            <p:cNvSpPr/>
            <p:nvPr/>
          </p:nvSpPr>
          <p:spPr>
            <a:xfrm>
              <a:off x="3732150" y="871975"/>
              <a:ext cx="259075" cy="197600"/>
            </a:xfrm>
            <a:custGeom>
              <a:rect b="b" l="l" r="r" t="t"/>
              <a:pathLst>
                <a:path extrusionOk="0" h="7904" w="10363">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3874425" y="752975"/>
              <a:ext cx="72775" cy="102825"/>
            </a:xfrm>
            <a:custGeom>
              <a:rect b="b" l="l" r="r" t="t"/>
              <a:pathLst>
                <a:path extrusionOk="0" h="4113" w="2911">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3936325" y="824225"/>
              <a:ext cx="82975" cy="111125"/>
            </a:xfrm>
            <a:custGeom>
              <a:rect b="b" l="l" r="r" t="t"/>
              <a:pathLst>
                <a:path extrusionOk="0" h="4445" w="3319">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p:nvPr/>
          </p:nvSpPr>
          <p:spPr>
            <a:xfrm>
              <a:off x="3714275" y="801325"/>
              <a:ext cx="71500" cy="98400"/>
            </a:xfrm>
            <a:custGeom>
              <a:rect b="b" l="l" r="r" t="t"/>
              <a:pathLst>
                <a:path extrusionOk="0" h="3936" w="286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3801700" y="730650"/>
              <a:ext cx="75150" cy="100900"/>
            </a:xfrm>
            <a:custGeom>
              <a:rect b="b" l="l" r="r" t="t"/>
              <a:pathLst>
                <a:path extrusionOk="0" h="4036" w="3006">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47"/>
          <p:cNvSpPr txBox="1"/>
          <p:nvPr/>
        </p:nvSpPr>
        <p:spPr>
          <a:xfrm>
            <a:off x="6019950" y="1248600"/>
            <a:ext cx="2545800" cy="28206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accent6"/>
              </a:solidFill>
              <a:latin typeface="Muli"/>
              <a:ea typeface="Muli"/>
              <a:cs typeface="Muli"/>
              <a:sym typeface="Muli"/>
            </a:endParaRPr>
          </a:p>
        </p:txBody>
      </p:sp>
      <p:graphicFrame>
        <p:nvGraphicFramePr>
          <p:cNvPr id="611" name="Google Shape;611;p47"/>
          <p:cNvGraphicFramePr/>
          <p:nvPr/>
        </p:nvGraphicFramePr>
        <p:xfrm>
          <a:off x="6278025" y="1248450"/>
          <a:ext cx="3000000" cy="3000000"/>
        </p:xfrm>
        <a:graphic>
          <a:graphicData uri="http://schemas.openxmlformats.org/drawingml/2006/table">
            <a:tbl>
              <a:tblPr>
                <a:noFill/>
                <a:tableStyleId>{86228F71-3B4C-49CE-8994-C20ABC932D4D}</a:tableStyleId>
              </a:tblPr>
              <a:tblGrid>
                <a:gridCol w="887625"/>
                <a:gridCol w="1528975"/>
              </a:tblGrid>
              <a:tr h="352600">
                <a:tc>
                  <a:txBody>
                    <a:bodyPr/>
                    <a:lstStyle/>
                    <a:p>
                      <a:pPr indent="0" lvl="0" marL="0" rtl="0" algn="l">
                        <a:spcBef>
                          <a:spcPts val="0"/>
                        </a:spcBef>
                        <a:spcAft>
                          <a:spcPts val="0"/>
                        </a:spcAft>
                        <a:buNone/>
                      </a:pPr>
                      <a:r>
                        <a:rPr b="1" lang="en" u="sng"/>
                        <a:t>YEAR</a:t>
                      </a:r>
                      <a:endParaRPr b="1" u="sng"/>
                    </a:p>
                  </a:txBody>
                  <a:tcPr marT="91425" marB="91425" marR="91425" marL="91425"/>
                </a:tc>
                <a:tc>
                  <a:txBody>
                    <a:bodyPr/>
                    <a:lstStyle/>
                    <a:p>
                      <a:pPr indent="0" lvl="0" marL="0" rtl="0" algn="l">
                        <a:spcBef>
                          <a:spcPts val="0"/>
                        </a:spcBef>
                        <a:spcAft>
                          <a:spcPts val="0"/>
                        </a:spcAft>
                        <a:buNone/>
                      </a:pPr>
                      <a:r>
                        <a:rPr b="1" lang="en" u="sng"/>
                        <a:t># of INCIDENCE</a:t>
                      </a:r>
                      <a:endParaRPr b="1" u="sng"/>
                    </a:p>
                  </a:txBody>
                  <a:tcPr marT="91425" marB="91425" marR="91425" marL="91425"/>
                </a:tc>
              </a:tr>
              <a:tr h="352600">
                <a:tc>
                  <a:txBody>
                    <a:bodyPr/>
                    <a:lstStyle/>
                    <a:p>
                      <a:pPr indent="0" lvl="0" marL="0" rtl="0" algn="l">
                        <a:spcBef>
                          <a:spcPts val="0"/>
                        </a:spcBef>
                        <a:spcAft>
                          <a:spcPts val="0"/>
                        </a:spcAft>
                        <a:buNone/>
                      </a:pPr>
                      <a:r>
                        <a:rPr lang="en"/>
                        <a:t>2015</a:t>
                      </a:r>
                      <a:endParaRPr/>
                    </a:p>
                  </a:txBody>
                  <a:tcPr marT="91425" marB="91425" marR="91425" marL="91425"/>
                </a:tc>
                <a:tc>
                  <a:txBody>
                    <a:bodyPr/>
                    <a:lstStyle/>
                    <a:p>
                      <a:pPr indent="0" lvl="0" marL="0" rtl="0" algn="l">
                        <a:spcBef>
                          <a:spcPts val="0"/>
                        </a:spcBef>
                        <a:spcAft>
                          <a:spcPts val="0"/>
                        </a:spcAft>
                        <a:buNone/>
                      </a:pPr>
                      <a:r>
                        <a:rPr lang="en"/>
                        <a:t>1680</a:t>
                      </a:r>
                      <a:endParaRPr/>
                    </a:p>
                  </a:txBody>
                  <a:tcPr marT="91425" marB="91425" marR="91425" marL="91425"/>
                </a:tc>
              </a:tr>
              <a:tr h="352600">
                <a:tc>
                  <a:txBody>
                    <a:bodyPr/>
                    <a:lstStyle/>
                    <a:p>
                      <a:pPr indent="0" lvl="0" marL="0" rtl="0" algn="l">
                        <a:spcBef>
                          <a:spcPts val="0"/>
                        </a:spcBef>
                        <a:spcAft>
                          <a:spcPts val="0"/>
                        </a:spcAft>
                        <a:buNone/>
                      </a:pPr>
                      <a:r>
                        <a:rPr lang="en"/>
                        <a:t>2016</a:t>
                      </a:r>
                      <a:endParaRPr/>
                    </a:p>
                  </a:txBody>
                  <a:tcPr marT="91425" marB="91425" marR="91425" marL="91425"/>
                </a:tc>
                <a:tc>
                  <a:txBody>
                    <a:bodyPr/>
                    <a:lstStyle/>
                    <a:p>
                      <a:pPr indent="0" lvl="0" marL="0" rtl="0" algn="l">
                        <a:spcBef>
                          <a:spcPts val="0"/>
                        </a:spcBef>
                        <a:spcAft>
                          <a:spcPts val="0"/>
                        </a:spcAft>
                        <a:buNone/>
                      </a:pPr>
                      <a:r>
                        <a:rPr lang="en"/>
                        <a:t>1568</a:t>
                      </a:r>
                      <a:endParaRPr/>
                    </a:p>
                  </a:txBody>
                  <a:tcPr marT="91425" marB="91425" marR="91425" marL="91425"/>
                </a:tc>
              </a:tr>
              <a:tr h="352600">
                <a:tc>
                  <a:txBody>
                    <a:bodyPr/>
                    <a:lstStyle/>
                    <a:p>
                      <a:pPr indent="0" lvl="0" marL="0" rtl="0" algn="l">
                        <a:spcBef>
                          <a:spcPts val="0"/>
                        </a:spcBef>
                        <a:spcAft>
                          <a:spcPts val="0"/>
                        </a:spcAft>
                        <a:buNone/>
                      </a:pPr>
                      <a:r>
                        <a:rPr lang="en"/>
                        <a:t>2017</a:t>
                      </a:r>
                      <a:endParaRPr/>
                    </a:p>
                  </a:txBody>
                  <a:tcPr marT="91425" marB="91425" marR="91425" marL="91425"/>
                </a:tc>
                <a:tc>
                  <a:txBody>
                    <a:bodyPr/>
                    <a:lstStyle/>
                    <a:p>
                      <a:pPr indent="0" lvl="0" marL="0" rtl="0" algn="l">
                        <a:spcBef>
                          <a:spcPts val="0"/>
                        </a:spcBef>
                        <a:spcAft>
                          <a:spcPts val="0"/>
                        </a:spcAft>
                        <a:buNone/>
                      </a:pPr>
                      <a:r>
                        <a:rPr lang="en"/>
                        <a:t>1717</a:t>
                      </a:r>
                      <a:endParaRPr/>
                    </a:p>
                  </a:txBody>
                  <a:tcPr marT="91425" marB="91425" marR="91425" marL="91425"/>
                </a:tc>
              </a:tr>
              <a:tr h="352600">
                <a:tc>
                  <a:txBody>
                    <a:bodyPr/>
                    <a:lstStyle/>
                    <a:p>
                      <a:pPr indent="0" lvl="0" marL="0" rtl="0" algn="l">
                        <a:spcBef>
                          <a:spcPts val="0"/>
                        </a:spcBef>
                        <a:spcAft>
                          <a:spcPts val="0"/>
                        </a:spcAft>
                        <a:buNone/>
                      </a:pPr>
                      <a:r>
                        <a:rPr lang="en"/>
                        <a:t>2018</a:t>
                      </a:r>
                      <a:endParaRPr/>
                    </a:p>
                  </a:txBody>
                  <a:tcPr marT="91425" marB="91425" marR="91425" marL="91425"/>
                </a:tc>
                <a:tc>
                  <a:txBody>
                    <a:bodyPr/>
                    <a:lstStyle/>
                    <a:p>
                      <a:pPr indent="0" lvl="0" marL="0" rtl="0" algn="l">
                        <a:spcBef>
                          <a:spcPts val="0"/>
                        </a:spcBef>
                        <a:spcAft>
                          <a:spcPts val="0"/>
                        </a:spcAft>
                        <a:buNone/>
                      </a:pPr>
                      <a:r>
                        <a:rPr lang="en"/>
                        <a:t>1579</a:t>
                      </a:r>
                      <a:endParaRPr/>
                    </a:p>
                  </a:txBody>
                  <a:tcPr marT="91425" marB="91425" marR="91425" marL="91425"/>
                </a:tc>
              </a:tr>
              <a:tr h="352600">
                <a:tc>
                  <a:txBody>
                    <a:bodyPr/>
                    <a:lstStyle/>
                    <a:p>
                      <a:pPr indent="0" lvl="0" marL="0" rtl="0" algn="l">
                        <a:spcBef>
                          <a:spcPts val="0"/>
                        </a:spcBef>
                        <a:spcAft>
                          <a:spcPts val="0"/>
                        </a:spcAft>
                        <a:buNone/>
                      </a:pPr>
                      <a:r>
                        <a:rPr lang="en"/>
                        <a:t>2019</a:t>
                      </a:r>
                      <a:endParaRPr/>
                    </a:p>
                  </a:txBody>
                  <a:tcPr marT="91425" marB="91425" marR="91425" marL="91425"/>
                </a:tc>
                <a:tc>
                  <a:txBody>
                    <a:bodyPr/>
                    <a:lstStyle/>
                    <a:p>
                      <a:pPr indent="0" lvl="0" marL="0" rtl="0" algn="l">
                        <a:spcBef>
                          <a:spcPts val="0"/>
                        </a:spcBef>
                        <a:spcAft>
                          <a:spcPts val="0"/>
                        </a:spcAft>
                        <a:buNone/>
                      </a:pPr>
                      <a:r>
                        <a:rPr lang="en"/>
                        <a:t>1657</a:t>
                      </a:r>
                      <a:endParaRPr/>
                    </a:p>
                  </a:txBody>
                  <a:tcPr marT="91425" marB="91425" marR="91425" marL="91425"/>
                </a:tc>
              </a:tr>
              <a:tr h="352600">
                <a:tc>
                  <a:txBody>
                    <a:bodyPr/>
                    <a:lstStyle/>
                    <a:p>
                      <a:pPr indent="0" lvl="0" marL="0" rtl="0" algn="l">
                        <a:spcBef>
                          <a:spcPts val="0"/>
                        </a:spcBef>
                        <a:spcAft>
                          <a:spcPts val="0"/>
                        </a:spcAft>
                        <a:buNone/>
                      </a:pPr>
                      <a:r>
                        <a:rPr lang="en"/>
                        <a:t>2020</a:t>
                      </a:r>
                      <a:endParaRPr/>
                    </a:p>
                  </a:txBody>
                  <a:tcPr marT="91425" marB="91425" marR="91425" marL="91425"/>
                </a:tc>
                <a:tc>
                  <a:txBody>
                    <a:bodyPr/>
                    <a:lstStyle/>
                    <a:p>
                      <a:pPr indent="0" lvl="0" marL="0" rtl="0" algn="l">
                        <a:spcBef>
                          <a:spcPts val="0"/>
                        </a:spcBef>
                        <a:spcAft>
                          <a:spcPts val="0"/>
                        </a:spcAft>
                        <a:buNone/>
                      </a:pPr>
                      <a:r>
                        <a:rPr lang="en"/>
                        <a:t>988</a:t>
                      </a:r>
                      <a:endParaRPr/>
                    </a:p>
                  </a:txBody>
                  <a:tcPr marT="91425" marB="91425" marR="91425" marL="91425"/>
                </a:tc>
              </a:tr>
              <a:tr h="352600">
                <a:tc>
                  <a:txBody>
                    <a:bodyPr/>
                    <a:lstStyle/>
                    <a:p>
                      <a:pPr indent="0" lvl="0" marL="0" rtl="0" algn="l">
                        <a:spcBef>
                          <a:spcPts val="0"/>
                        </a:spcBef>
                        <a:spcAft>
                          <a:spcPts val="0"/>
                        </a:spcAft>
                        <a:buNone/>
                      </a:pPr>
                      <a:r>
                        <a:rPr lang="en"/>
                        <a:t>2021</a:t>
                      </a:r>
                      <a:endParaRPr/>
                    </a:p>
                  </a:txBody>
                  <a:tcPr marT="91425" marB="91425" marR="91425" marL="91425"/>
                </a:tc>
                <a:tc>
                  <a:txBody>
                    <a:bodyPr/>
                    <a:lstStyle/>
                    <a:p>
                      <a:pPr indent="0" lvl="0" marL="0" rtl="0" algn="l">
                        <a:spcBef>
                          <a:spcPts val="0"/>
                        </a:spcBef>
                        <a:spcAft>
                          <a:spcPts val="0"/>
                        </a:spcAft>
                        <a:buNone/>
                      </a:pPr>
                      <a:r>
                        <a:rPr lang="en"/>
                        <a:t>1007</a:t>
                      </a:r>
                      <a:endParaRPr/>
                    </a:p>
                  </a:txBody>
                  <a:tcPr marT="91425" marB="91425" marR="91425" marL="91425"/>
                </a:tc>
              </a:tr>
              <a:tr h="100000">
                <a:tc>
                  <a:txBody>
                    <a:bodyPr/>
                    <a:lstStyle/>
                    <a:p>
                      <a:pPr indent="0" lvl="0" marL="0" rtl="0" algn="l">
                        <a:spcBef>
                          <a:spcPts val="0"/>
                        </a:spcBef>
                        <a:spcAft>
                          <a:spcPts val="0"/>
                        </a:spcAft>
                        <a:buNone/>
                      </a:pPr>
                      <a:r>
                        <a:rPr lang="en"/>
                        <a:t>2022</a:t>
                      </a:r>
                      <a:endParaRPr/>
                    </a:p>
                  </a:txBody>
                  <a:tcPr marT="91425" marB="91425" marR="91425" marL="91425"/>
                </a:tc>
                <a:tc>
                  <a:txBody>
                    <a:bodyPr/>
                    <a:lstStyle/>
                    <a:p>
                      <a:pPr indent="0" lvl="0" marL="0" rtl="0" algn="l">
                        <a:spcBef>
                          <a:spcPts val="0"/>
                        </a:spcBef>
                        <a:spcAft>
                          <a:spcPts val="0"/>
                        </a:spcAft>
                        <a:buNone/>
                      </a:pPr>
                      <a:r>
                        <a:rPr lang="en"/>
                        <a:t>1328</a:t>
                      </a:r>
                      <a:endParaRPr/>
                    </a:p>
                  </a:txBody>
                  <a:tcPr marT="91425" marB="91425" marR="91425" marL="91425"/>
                </a:tc>
              </a:tr>
            </a:tbl>
          </a:graphicData>
        </a:graphic>
      </p:graphicFrame>
      <p:sp>
        <p:nvSpPr>
          <p:cNvPr id="612" name="Google Shape;612;p47">
            <a:hlinkClick r:id="rId4"/>
          </p:cNvPr>
          <p:cNvSpPr/>
          <p:nvPr/>
        </p:nvSpPr>
        <p:spPr>
          <a:xfrm>
            <a:off x="2283275" y="4348800"/>
            <a:ext cx="2131800" cy="35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uli"/>
                <a:ea typeface="Muli"/>
                <a:cs typeface="Muli"/>
                <a:sym typeface="Muli"/>
              </a:rPr>
              <a:t>Folium Map</a:t>
            </a:r>
            <a:endParaRPr b="1">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8"/>
          <p:cNvSpPr txBox="1"/>
          <p:nvPr>
            <p:ph type="title"/>
          </p:nvPr>
        </p:nvSpPr>
        <p:spPr>
          <a:xfrm>
            <a:off x="386075" y="1445975"/>
            <a:ext cx="38982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Ethics and ERD</a:t>
            </a:r>
            <a:endParaRPr/>
          </a:p>
        </p:txBody>
      </p:sp>
      <p:sp>
        <p:nvSpPr>
          <p:cNvPr id="618" name="Google Shape;618;p48"/>
          <p:cNvSpPr txBox="1"/>
          <p:nvPr>
            <p:ph idx="1" type="subTitle"/>
          </p:nvPr>
        </p:nvSpPr>
        <p:spPr>
          <a:xfrm>
            <a:off x="711300" y="2069777"/>
            <a:ext cx="3221700" cy="165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550">
                <a:solidFill>
                  <a:srgbClr val="4D5156"/>
                </a:solidFill>
                <a:latin typeface="Roboto"/>
                <a:ea typeface="Roboto"/>
                <a:cs typeface="Roboto"/>
                <a:sym typeface="Roboto"/>
              </a:rPr>
              <a:t>Structuring our Data and Applying Ethical Considerations.</a:t>
            </a:r>
            <a:endParaRPr sz="1550">
              <a:solidFill>
                <a:srgbClr val="4D5156"/>
              </a:solidFill>
              <a:latin typeface="Roboto"/>
              <a:ea typeface="Roboto"/>
              <a:cs typeface="Roboto"/>
              <a:sym typeface="Roboto"/>
            </a:endParaRPr>
          </a:p>
        </p:txBody>
      </p:sp>
      <p:pic>
        <p:nvPicPr>
          <p:cNvPr id="619" name="Google Shape;619;p48"/>
          <p:cNvPicPr preferRelativeResize="0"/>
          <p:nvPr/>
        </p:nvPicPr>
        <p:blipFill rotWithShape="1">
          <a:blip r:embed="rId3">
            <a:alphaModFix/>
          </a:blip>
          <a:srcRect b="5763" l="62910" r="0" t="20063"/>
          <a:stretch/>
        </p:blipFill>
        <p:spPr>
          <a:xfrm>
            <a:off x="4572000" y="0"/>
            <a:ext cx="4572000" cy="5143500"/>
          </a:xfrm>
          <a:prstGeom prst="rect">
            <a:avLst/>
          </a:prstGeom>
          <a:noFill/>
          <a:ln>
            <a:noFill/>
          </a:ln>
        </p:spPr>
      </p:pic>
      <p:sp>
        <p:nvSpPr>
          <p:cNvPr id="620" name="Google Shape;620;p48"/>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9"/>
          <p:cNvSpPr txBox="1"/>
          <p:nvPr>
            <p:ph type="title"/>
          </p:nvPr>
        </p:nvSpPr>
        <p:spPr>
          <a:xfrm>
            <a:off x="425100" y="273850"/>
            <a:ext cx="829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structured our datatables.</a:t>
            </a:r>
            <a:endParaRPr/>
          </a:p>
        </p:txBody>
      </p:sp>
      <p:sp>
        <p:nvSpPr>
          <p:cNvPr id="627" name="Google Shape;627;p49"/>
          <p:cNvSpPr txBox="1"/>
          <p:nvPr>
            <p:ph idx="1" type="subTitle"/>
          </p:nvPr>
        </p:nvSpPr>
        <p:spPr>
          <a:xfrm>
            <a:off x="5679000" y="1494475"/>
            <a:ext cx="2863800" cy="337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the structure of our data tables that we used. The original dataset had a Unique ID, but we found that the ID was not actually unique. For this reason, we had to create our own Unique ID index. This was the primary key for multiple tables in our data set.</a:t>
            </a:r>
            <a:endParaRPr/>
          </a:p>
          <a:p>
            <a:pPr indent="0" lvl="0" marL="0" rtl="0" algn="ctr">
              <a:spcBef>
                <a:spcPts val="800"/>
              </a:spcBef>
              <a:spcAft>
                <a:spcPts val="800"/>
              </a:spcAft>
              <a:buNone/>
            </a:pPr>
            <a:r>
              <a:rPr lang="en"/>
              <a:t>We also used the name of each borough as a primary key for linking to the population data.</a:t>
            </a:r>
            <a:endParaRPr/>
          </a:p>
        </p:txBody>
      </p:sp>
      <p:sp>
        <p:nvSpPr>
          <p:cNvPr id="628" name="Google Shape;62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9" name="Google Shape;629;p49"/>
          <p:cNvPicPr preferRelativeResize="0"/>
          <p:nvPr/>
        </p:nvPicPr>
        <p:blipFill>
          <a:blip r:embed="rId3">
            <a:alphaModFix/>
          </a:blip>
          <a:stretch>
            <a:fillRect/>
          </a:stretch>
        </p:blipFill>
        <p:spPr>
          <a:xfrm>
            <a:off x="214650" y="958949"/>
            <a:ext cx="5158074" cy="4013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0"/>
          <p:cNvSpPr txBox="1"/>
          <p:nvPr>
            <p:ph idx="1" type="body"/>
          </p:nvPr>
        </p:nvSpPr>
        <p:spPr>
          <a:xfrm>
            <a:off x="323800" y="1054475"/>
            <a:ext cx="4583100" cy="32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project, we needed to consider ethical use of data. We made sure to adhere to five main principles from the United States Department of Commerce Data Ethics Framework. Here are the main principles that we focused on:</a:t>
            </a:r>
            <a:endParaRPr/>
          </a:p>
          <a:p>
            <a:pPr indent="-314325" lvl="0" marL="457200" rtl="0" algn="l">
              <a:spcBef>
                <a:spcPts val="2500"/>
              </a:spcBef>
              <a:spcAft>
                <a:spcPts val="0"/>
              </a:spcAft>
              <a:buSzPts val="1350"/>
              <a:buChar char="●"/>
            </a:pPr>
            <a:r>
              <a:rPr lang="en"/>
              <a:t>Privacy and Confidentiality</a:t>
            </a:r>
            <a:endParaRPr/>
          </a:p>
          <a:p>
            <a:pPr indent="-314325" lvl="0" marL="457200" rtl="0" algn="l">
              <a:spcBef>
                <a:spcPts val="0"/>
              </a:spcBef>
              <a:spcAft>
                <a:spcPts val="0"/>
              </a:spcAft>
              <a:buSzPts val="1350"/>
              <a:buChar char="●"/>
            </a:pPr>
            <a:r>
              <a:rPr lang="en"/>
              <a:t>Fairness and Inclusiveness</a:t>
            </a:r>
            <a:endParaRPr/>
          </a:p>
          <a:p>
            <a:pPr indent="-314325" lvl="0" marL="457200" rtl="0" algn="l">
              <a:spcBef>
                <a:spcPts val="0"/>
              </a:spcBef>
              <a:spcAft>
                <a:spcPts val="0"/>
              </a:spcAft>
              <a:buSzPts val="1350"/>
              <a:buChar char="●"/>
            </a:pPr>
            <a:r>
              <a:rPr lang="en"/>
              <a:t>Transparency and Accountability</a:t>
            </a:r>
            <a:endParaRPr/>
          </a:p>
          <a:p>
            <a:pPr indent="-314325" lvl="0" marL="457200" rtl="0" algn="l">
              <a:spcBef>
                <a:spcPts val="0"/>
              </a:spcBef>
              <a:spcAft>
                <a:spcPts val="0"/>
              </a:spcAft>
              <a:buSzPts val="1350"/>
              <a:buChar char="●"/>
            </a:pPr>
            <a:r>
              <a:rPr lang="en"/>
              <a:t>Safety and Security</a:t>
            </a:r>
            <a:endParaRPr/>
          </a:p>
        </p:txBody>
      </p:sp>
      <p:pic>
        <p:nvPicPr>
          <p:cNvPr id="635" name="Google Shape;635;p50"/>
          <p:cNvPicPr preferRelativeResize="0"/>
          <p:nvPr/>
        </p:nvPicPr>
        <p:blipFill rotWithShape="1">
          <a:blip r:embed="rId3">
            <a:alphaModFix/>
          </a:blip>
          <a:srcRect b="0" l="61913" r="0" t="9575"/>
          <a:stretch/>
        </p:blipFill>
        <p:spPr>
          <a:xfrm>
            <a:off x="5292700" y="0"/>
            <a:ext cx="3851299" cy="5143500"/>
          </a:xfrm>
          <a:prstGeom prst="rect">
            <a:avLst/>
          </a:prstGeom>
          <a:noFill/>
          <a:ln>
            <a:noFill/>
          </a:ln>
        </p:spPr>
      </p:pic>
      <p:sp>
        <p:nvSpPr>
          <p:cNvPr id="636" name="Google Shape;636;p50"/>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8" name="Google Shape;638;p50"/>
          <p:cNvSpPr txBox="1"/>
          <p:nvPr>
            <p:ph type="title"/>
          </p:nvPr>
        </p:nvSpPr>
        <p:spPr>
          <a:xfrm>
            <a:off x="200500" y="210100"/>
            <a:ext cx="605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 Considerations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1"/>
          <p:cNvSpPr txBox="1"/>
          <p:nvPr>
            <p:ph type="title"/>
          </p:nvPr>
        </p:nvSpPr>
        <p:spPr>
          <a:xfrm>
            <a:off x="599025" y="431572"/>
            <a:ext cx="794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grpSp>
        <p:nvGrpSpPr>
          <p:cNvPr id="644" name="Google Shape;644;p51"/>
          <p:cNvGrpSpPr/>
          <p:nvPr/>
        </p:nvGrpSpPr>
        <p:grpSpPr>
          <a:xfrm rot="1312776">
            <a:off x="7552112" y="262502"/>
            <a:ext cx="1545876" cy="1235506"/>
            <a:chOff x="8281811" y="4241396"/>
            <a:chExt cx="728296" cy="582013"/>
          </a:xfrm>
        </p:grpSpPr>
        <p:sp>
          <p:nvSpPr>
            <p:cNvPr id="645" name="Google Shape;645;p51"/>
            <p:cNvSpPr/>
            <p:nvPr/>
          </p:nvSpPr>
          <p:spPr>
            <a:xfrm rot="-1961965">
              <a:off x="8648391" y="4469409"/>
              <a:ext cx="306419" cy="294580"/>
            </a:xfrm>
            <a:custGeom>
              <a:rect b="b" l="l" r="r" t="t"/>
              <a:pathLst>
                <a:path extrusionOk="0" h="9147" w="9515">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8281811" y="4593136"/>
              <a:ext cx="336188" cy="219026"/>
            </a:xfrm>
            <a:custGeom>
              <a:rect b="b" l="l" r="r" t="t"/>
              <a:pathLst>
                <a:path extrusionOk="0" h="6801" w="10439">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rot="-986234">
              <a:off x="8408866" y="4282030"/>
              <a:ext cx="323035" cy="248006"/>
            </a:xfrm>
            <a:custGeom>
              <a:rect b="b" l="l" r="r" t="t"/>
              <a:pathLst>
                <a:path extrusionOk="0" h="7701" w="10031">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51"/>
          <p:cNvSpPr txBox="1"/>
          <p:nvPr/>
        </p:nvSpPr>
        <p:spPr>
          <a:xfrm>
            <a:off x="298925" y="1494500"/>
            <a:ext cx="7883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Dog Bite Data (https://catalog.data.gov/dataset/dohmh-dog-bite-data/resource/21d7bc57-e2a5-48e2-bf4b-10f13bea946b) *see dogbites JSON file NYC Population data *see nyc_pop JSON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Folium starter code (https://python-visualization.github.io/folium/latest/getting_started.html)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Coding Assistance: course instructor, xpert learning assistant, stack overflow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5"/>
          <p:cNvSpPr txBox="1"/>
          <p:nvPr>
            <p:ph type="title"/>
          </p:nvPr>
        </p:nvSpPr>
        <p:spPr>
          <a:xfrm>
            <a:off x="615900" y="439968"/>
            <a:ext cx="791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26" name="Google Shape;426;p35"/>
          <p:cNvSpPr txBox="1"/>
          <p:nvPr>
            <p:ph idx="1" type="subTitle"/>
          </p:nvPr>
        </p:nvSpPr>
        <p:spPr>
          <a:xfrm>
            <a:off x="4660225" y="3957000"/>
            <a:ext cx="1766700" cy="6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5"/>
          <p:cNvSpPr txBox="1"/>
          <p:nvPr>
            <p:ph idx="4" type="subTitle"/>
          </p:nvPr>
        </p:nvSpPr>
        <p:spPr>
          <a:xfrm>
            <a:off x="2722800" y="3608825"/>
            <a:ext cx="1766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Our Data</a:t>
            </a:r>
            <a:endParaRPr sz="2000"/>
          </a:p>
        </p:txBody>
      </p:sp>
      <p:sp>
        <p:nvSpPr>
          <p:cNvPr id="428" name="Google Shape;428;p35"/>
          <p:cNvSpPr txBox="1"/>
          <p:nvPr>
            <p:ph idx="6" type="subTitle"/>
          </p:nvPr>
        </p:nvSpPr>
        <p:spPr>
          <a:xfrm>
            <a:off x="785375" y="3957000"/>
            <a:ext cx="1766700" cy="6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5"/>
          <p:cNvSpPr txBox="1"/>
          <p:nvPr>
            <p:ph idx="8" type="subTitle"/>
          </p:nvPr>
        </p:nvSpPr>
        <p:spPr>
          <a:xfrm>
            <a:off x="4660225" y="3608825"/>
            <a:ext cx="1766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Folium</a:t>
            </a:r>
            <a:endParaRPr sz="2000"/>
          </a:p>
        </p:txBody>
      </p:sp>
      <p:sp>
        <p:nvSpPr>
          <p:cNvPr id="430" name="Google Shape;430;p35"/>
          <p:cNvSpPr txBox="1"/>
          <p:nvPr>
            <p:ph idx="2" type="subTitle"/>
          </p:nvPr>
        </p:nvSpPr>
        <p:spPr>
          <a:xfrm>
            <a:off x="6583350" y="3957000"/>
            <a:ext cx="1766700" cy="6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5"/>
          <p:cNvSpPr txBox="1"/>
          <p:nvPr>
            <p:ph idx="3" type="subTitle"/>
          </p:nvPr>
        </p:nvSpPr>
        <p:spPr>
          <a:xfrm>
            <a:off x="785375" y="3608825"/>
            <a:ext cx="1766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Objective &amp; Description</a:t>
            </a:r>
            <a:endParaRPr sz="2000"/>
          </a:p>
        </p:txBody>
      </p:sp>
      <p:sp>
        <p:nvSpPr>
          <p:cNvPr id="432" name="Google Shape;432;p35"/>
          <p:cNvSpPr txBox="1"/>
          <p:nvPr>
            <p:ph idx="5" type="subTitle"/>
          </p:nvPr>
        </p:nvSpPr>
        <p:spPr>
          <a:xfrm>
            <a:off x="6583350" y="3608825"/>
            <a:ext cx="1766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Ethics &amp; ERD</a:t>
            </a:r>
            <a:endParaRPr sz="2000"/>
          </a:p>
        </p:txBody>
      </p:sp>
      <p:sp>
        <p:nvSpPr>
          <p:cNvPr id="433" name="Google Shape;433;p35"/>
          <p:cNvSpPr txBox="1"/>
          <p:nvPr>
            <p:ph idx="7" type="subTitle"/>
          </p:nvPr>
        </p:nvSpPr>
        <p:spPr>
          <a:xfrm>
            <a:off x="2722800" y="3957000"/>
            <a:ext cx="1766700" cy="6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434" name="Google Shape;434;p35"/>
          <p:cNvGrpSpPr/>
          <p:nvPr/>
        </p:nvGrpSpPr>
        <p:grpSpPr>
          <a:xfrm>
            <a:off x="4851416" y="2596413"/>
            <a:ext cx="1384319" cy="779741"/>
            <a:chOff x="4851428" y="2596413"/>
            <a:chExt cx="1384319" cy="779741"/>
          </a:xfrm>
        </p:grpSpPr>
        <p:sp>
          <p:nvSpPr>
            <p:cNvPr id="435" name="Google Shape;435;p35"/>
            <p:cNvSpPr/>
            <p:nvPr/>
          </p:nvSpPr>
          <p:spPr>
            <a:xfrm rot="6704011">
              <a:off x="4845299"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rot="6704011">
              <a:off x="5208778"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rot="6704011">
              <a:off x="5576939"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5"/>
          <p:cNvGrpSpPr/>
          <p:nvPr/>
        </p:nvGrpSpPr>
        <p:grpSpPr>
          <a:xfrm>
            <a:off x="6596628" y="2596413"/>
            <a:ext cx="1740144" cy="779741"/>
            <a:chOff x="6619291" y="2596413"/>
            <a:chExt cx="1740144" cy="779741"/>
          </a:xfrm>
        </p:grpSpPr>
        <p:sp>
          <p:nvSpPr>
            <p:cNvPr id="439" name="Google Shape;439;p35"/>
            <p:cNvSpPr/>
            <p:nvPr/>
          </p:nvSpPr>
          <p:spPr>
            <a:xfrm rot="6704011">
              <a:off x="6613161"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rot="6704011">
              <a:off x="6976641"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rot="6704011">
              <a:off x="7344801"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rot="6704011">
              <a:off x="7700626"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5"/>
          <p:cNvGrpSpPr/>
          <p:nvPr/>
        </p:nvGrpSpPr>
        <p:grpSpPr>
          <a:xfrm>
            <a:off x="3098071" y="2596413"/>
            <a:ext cx="1016158" cy="779741"/>
            <a:chOff x="3091041" y="2596413"/>
            <a:chExt cx="1016158" cy="779741"/>
          </a:xfrm>
        </p:grpSpPr>
        <p:sp>
          <p:nvSpPr>
            <p:cNvPr id="444" name="Google Shape;444;p35"/>
            <p:cNvSpPr/>
            <p:nvPr/>
          </p:nvSpPr>
          <p:spPr>
            <a:xfrm rot="6704011">
              <a:off x="3084911"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rot="6704011">
              <a:off x="3448391"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5"/>
          <p:cNvSpPr/>
          <p:nvPr/>
        </p:nvSpPr>
        <p:spPr>
          <a:xfrm rot="6704011">
            <a:off x="1336249" y="2767494"/>
            <a:ext cx="664938" cy="437579"/>
          </a:xfrm>
          <a:custGeom>
            <a:rect b="b" l="l" r="r" t="t"/>
            <a:pathLst>
              <a:path extrusionOk="0" h="4986" w="7576">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599025" y="437215"/>
            <a:ext cx="794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and Description</a:t>
            </a:r>
            <a:endParaRPr/>
          </a:p>
        </p:txBody>
      </p:sp>
      <p:sp>
        <p:nvSpPr>
          <p:cNvPr id="453" name="Google Shape;453;p36"/>
          <p:cNvSpPr txBox="1"/>
          <p:nvPr>
            <p:ph idx="1" type="body"/>
          </p:nvPr>
        </p:nvSpPr>
        <p:spPr>
          <a:xfrm>
            <a:off x="599025" y="1293925"/>
            <a:ext cx="7946100" cy="28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we set out to accomplish:</a:t>
            </a:r>
            <a:endParaRPr b="1"/>
          </a:p>
          <a:p>
            <a:pPr indent="0" lvl="0" marL="0" rtl="0" algn="l">
              <a:spcBef>
                <a:spcPts val="0"/>
              </a:spcBef>
              <a:spcAft>
                <a:spcPts val="0"/>
              </a:spcAft>
              <a:buNone/>
            </a:pPr>
            <a:r>
              <a:rPr lang="en"/>
              <a:t>After finding a data set that we found interesting, we knew that our main objective was to process the data using the ETL framework.</a:t>
            </a:r>
            <a:endParaRPr/>
          </a:p>
          <a:p>
            <a:pPr indent="0" lvl="0" marL="0" rtl="0" algn="l">
              <a:spcBef>
                <a:spcPts val="0"/>
              </a:spcBef>
              <a:spcAft>
                <a:spcPts val="0"/>
              </a:spcAft>
              <a:buNone/>
            </a:pPr>
            <a:r>
              <a:rPr b="1" lang="en"/>
              <a:t>Extraction.</a:t>
            </a:r>
            <a:endParaRPr b="1"/>
          </a:p>
          <a:p>
            <a:pPr indent="0" lvl="0" marL="0" rtl="0" algn="l">
              <a:spcBef>
                <a:spcPts val="0"/>
              </a:spcBef>
              <a:spcAft>
                <a:spcPts val="0"/>
              </a:spcAft>
              <a:buNone/>
            </a:pPr>
            <a:r>
              <a:rPr lang="en"/>
              <a:t>We pulled the data from a government database</a:t>
            </a:r>
            <a:r>
              <a:rPr baseline="30000" lang="en"/>
              <a:t>1</a:t>
            </a:r>
            <a:r>
              <a:rPr lang="en"/>
              <a:t> (data.gov), along with census data pulled from a New York City </a:t>
            </a:r>
            <a:r>
              <a:rPr lang="en"/>
              <a:t>open database</a:t>
            </a:r>
            <a:r>
              <a:rPr baseline="30000" lang="en"/>
              <a:t>2</a:t>
            </a:r>
            <a:r>
              <a:rPr lang="en"/>
              <a:t>.</a:t>
            </a:r>
            <a:endParaRPr/>
          </a:p>
          <a:p>
            <a:pPr indent="0" lvl="0" marL="0" rtl="0" algn="l">
              <a:spcBef>
                <a:spcPts val="0"/>
              </a:spcBef>
              <a:spcAft>
                <a:spcPts val="0"/>
              </a:spcAft>
              <a:buNone/>
            </a:pPr>
            <a:r>
              <a:rPr b="1" lang="en"/>
              <a:t>Transformation.</a:t>
            </a:r>
            <a:endParaRPr b="1"/>
          </a:p>
          <a:p>
            <a:pPr indent="0" lvl="0" marL="0" rtl="0" algn="l">
              <a:spcBef>
                <a:spcPts val="0"/>
              </a:spcBef>
              <a:spcAft>
                <a:spcPts val="0"/>
              </a:spcAft>
              <a:buNone/>
            </a:pPr>
            <a:r>
              <a:rPr lang="en"/>
              <a:t>We cleaned the data using Pandas after creating a data frame. The designed several functions that were designed to go through the data and remove any data that was unusable (i.e. missing vital data such as breed or location of incident), reformat date-time data, and alter data to be more helpful for our purposes (changing data types, or mathematically altering data into a common unit).</a:t>
            </a:r>
            <a:endParaRPr/>
          </a:p>
          <a:p>
            <a:pPr indent="0" lvl="0" marL="0" rtl="0" algn="l">
              <a:spcBef>
                <a:spcPts val="0"/>
              </a:spcBef>
              <a:spcAft>
                <a:spcPts val="0"/>
              </a:spcAft>
              <a:buNone/>
            </a:pPr>
            <a:r>
              <a:rPr b="1" lang="en"/>
              <a:t>Load.</a:t>
            </a:r>
            <a:endParaRPr b="1"/>
          </a:p>
          <a:p>
            <a:pPr indent="0" lvl="0" marL="0" rtl="0" algn="l">
              <a:spcBef>
                <a:spcPts val="0"/>
              </a:spcBef>
              <a:spcAft>
                <a:spcPts val="0"/>
              </a:spcAft>
              <a:buNone/>
            </a:pPr>
            <a:r>
              <a:rPr lang="en"/>
              <a:t>We exported data to a CSV format, then we analyzed it using postgresSQL. We ran several queries that we used to create some visual elements.</a:t>
            </a:r>
            <a:endParaRPr/>
          </a:p>
        </p:txBody>
      </p:sp>
      <p:sp>
        <p:nvSpPr>
          <p:cNvPr id="454" name="Google Shape;45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36"/>
          <p:cNvSpPr txBox="1"/>
          <p:nvPr/>
        </p:nvSpPr>
        <p:spPr>
          <a:xfrm>
            <a:off x="183975" y="4537925"/>
            <a:ext cx="735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800">
                <a:solidFill>
                  <a:schemeClr val="accent6"/>
                </a:solidFill>
                <a:latin typeface="Muli"/>
                <a:ea typeface="Muli"/>
                <a:cs typeface="Muli"/>
                <a:sym typeface="Muli"/>
              </a:rPr>
              <a:t>1</a:t>
            </a:r>
            <a:r>
              <a:rPr lang="en" sz="800">
                <a:solidFill>
                  <a:schemeClr val="accent6"/>
                </a:solidFill>
                <a:latin typeface="Muli"/>
                <a:ea typeface="Muli"/>
                <a:cs typeface="Muli"/>
                <a:sym typeface="Muli"/>
              </a:rPr>
              <a:t>https://catalog.data.gov/dataset/dohmh-dog-bite-data/resource/21d7bc57-e2a5-48e2-bf4b-10f13bea946b</a:t>
            </a:r>
            <a:endParaRPr sz="800">
              <a:solidFill>
                <a:schemeClr val="accent6"/>
              </a:solidFill>
              <a:latin typeface="Muli"/>
              <a:ea typeface="Muli"/>
              <a:cs typeface="Muli"/>
              <a:sym typeface="Muli"/>
            </a:endParaRPr>
          </a:p>
          <a:p>
            <a:pPr indent="0" lvl="0" marL="0" rtl="0" algn="l">
              <a:spcBef>
                <a:spcPts val="0"/>
              </a:spcBef>
              <a:spcAft>
                <a:spcPts val="0"/>
              </a:spcAft>
              <a:buNone/>
            </a:pPr>
            <a:r>
              <a:rPr baseline="30000" lang="en" sz="800">
                <a:solidFill>
                  <a:schemeClr val="accent6"/>
                </a:solidFill>
                <a:latin typeface="Muli"/>
                <a:ea typeface="Muli"/>
                <a:cs typeface="Muli"/>
                <a:sym typeface="Muli"/>
              </a:rPr>
              <a:t>2</a:t>
            </a:r>
            <a:r>
              <a:rPr lang="en" sz="800">
                <a:solidFill>
                  <a:schemeClr val="accent6"/>
                </a:solidFill>
                <a:latin typeface="Muli"/>
                <a:ea typeface="Muli"/>
                <a:cs typeface="Muli"/>
                <a:sym typeface="Muli"/>
              </a:rPr>
              <a:t>https://data.cityofnewyork.us/City-Government/New-York-City-Population-by-Borough-1950-2040/xywu-7bv9/data_preview</a:t>
            </a:r>
            <a:endParaRPr sz="800">
              <a:solidFill>
                <a:schemeClr val="accent6"/>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7"/>
          <p:cNvSpPr txBox="1"/>
          <p:nvPr>
            <p:ph type="title"/>
          </p:nvPr>
        </p:nvSpPr>
        <p:spPr>
          <a:xfrm>
            <a:off x="577800" y="1136400"/>
            <a:ext cx="3042900" cy="143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27%</a:t>
            </a:r>
            <a:endParaRPr/>
          </a:p>
        </p:txBody>
      </p:sp>
      <p:sp>
        <p:nvSpPr>
          <p:cNvPr id="461" name="Google Shape;461;p37"/>
          <p:cNvSpPr txBox="1"/>
          <p:nvPr>
            <p:ph idx="1" type="subTitle"/>
          </p:nvPr>
        </p:nvSpPr>
        <p:spPr>
          <a:xfrm>
            <a:off x="300300" y="2385900"/>
            <a:ext cx="3597900" cy="187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of New York City households own dogs. With this dataset, we wanted to shed some light into the areas where there are higher frequencies of dog bites.</a:t>
            </a:r>
            <a:endParaRPr/>
          </a:p>
        </p:txBody>
      </p:sp>
      <p:sp>
        <p:nvSpPr>
          <p:cNvPr id="462" name="Google Shape;46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37"/>
          <p:cNvPicPr preferRelativeResize="0"/>
          <p:nvPr/>
        </p:nvPicPr>
        <p:blipFill rotWithShape="1">
          <a:blip r:embed="rId3">
            <a:alphaModFix/>
          </a:blip>
          <a:srcRect b="9918" l="0" r="6323" t="0"/>
          <a:stretch/>
        </p:blipFill>
        <p:spPr>
          <a:xfrm>
            <a:off x="4166777" y="1433749"/>
            <a:ext cx="4733675" cy="227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711300" y="1445975"/>
            <a:ext cx="32217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Dataset</a:t>
            </a:r>
            <a:endParaRPr/>
          </a:p>
        </p:txBody>
      </p:sp>
      <p:sp>
        <p:nvSpPr>
          <p:cNvPr id="469" name="Google Shape;469;p38"/>
          <p:cNvSpPr txBox="1"/>
          <p:nvPr>
            <p:ph idx="1" type="subTitle"/>
          </p:nvPr>
        </p:nvSpPr>
        <p:spPr>
          <a:xfrm>
            <a:off x="711300" y="2069777"/>
            <a:ext cx="3221700" cy="165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550">
                <a:solidFill>
                  <a:srgbClr val="4D5156"/>
                </a:solidFill>
                <a:latin typeface="Roboto"/>
                <a:ea typeface="Roboto"/>
                <a:cs typeface="Roboto"/>
                <a:sym typeface="Roboto"/>
              </a:rPr>
              <a:t>Post-Extraction</a:t>
            </a:r>
            <a:endParaRPr sz="1550">
              <a:solidFill>
                <a:srgbClr val="4D5156"/>
              </a:solidFill>
              <a:latin typeface="Roboto"/>
              <a:ea typeface="Roboto"/>
              <a:cs typeface="Roboto"/>
              <a:sym typeface="Roboto"/>
            </a:endParaRPr>
          </a:p>
        </p:txBody>
      </p:sp>
      <p:pic>
        <p:nvPicPr>
          <p:cNvPr id="470" name="Google Shape;470;p38"/>
          <p:cNvPicPr preferRelativeResize="0"/>
          <p:nvPr/>
        </p:nvPicPr>
        <p:blipFill rotWithShape="1">
          <a:blip r:embed="rId3">
            <a:alphaModFix/>
          </a:blip>
          <a:srcRect b="5763" l="62910" r="0" t="20063"/>
          <a:stretch/>
        </p:blipFill>
        <p:spPr>
          <a:xfrm>
            <a:off x="4572000" y="0"/>
            <a:ext cx="4572000" cy="5143500"/>
          </a:xfrm>
          <a:prstGeom prst="rect">
            <a:avLst/>
          </a:prstGeom>
          <a:noFill/>
          <a:ln>
            <a:noFill/>
          </a:ln>
        </p:spPr>
      </p:pic>
      <p:sp>
        <p:nvSpPr>
          <p:cNvPr id="471" name="Google Shape;471;p38"/>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596850" y="435196"/>
            <a:ext cx="794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Data Sources</a:t>
            </a:r>
            <a:endParaRPr/>
          </a:p>
        </p:txBody>
      </p:sp>
      <p:sp>
        <p:nvSpPr>
          <p:cNvPr id="478" name="Google Shape;478;p39"/>
          <p:cNvSpPr txBox="1"/>
          <p:nvPr>
            <p:ph idx="2" type="title"/>
          </p:nvPr>
        </p:nvSpPr>
        <p:spPr>
          <a:xfrm>
            <a:off x="711300" y="2932426"/>
            <a:ext cx="3149400" cy="2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Dog Bite Data</a:t>
            </a:r>
            <a:endParaRPr/>
          </a:p>
        </p:txBody>
      </p:sp>
      <p:sp>
        <p:nvSpPr>
          <p:cNvPr id="479" name="Google Shape;479;p39"/>
          <p:cNvSpPr txBox="1"/>
          <p:nvPr>
            <p:ph idx="1" type="subTitle"/>
          </p:nvPr>
        </p:nvSpPr>
        <p:spPr>
          <a:xfrm>
            <a:off x="975913" y="3433203"/>
            <a:ext cx="2620200" cy="12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Found on a government database (Data.gov) with publicly available data.</a:t>
            </a:r>
            <a:endParaRPr/>
          </a:p>
        </p:txBody>
      </p:sp>
      <p:sp>
        <p:nvSpPr>
          <p:cNvPr id="480" name="Google Shape;480;p39"/>
          <p:cNvSpPr txBox="1"/>
          <p:nvPr>
            <p:ph idx="3" type="title"/>
          </p:nvPr>
        </p:nvSpPr>
        <p:spPr>
          <a:xfrm>
            <a:off x="5283352" y="2932426"/>
            <a:ext cx="3149400" cy="2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NYC Population Data</a:t>
            </a:r>
            <a:endParaRPr/>
          </a:p>
        </p:txBody>
      </p:sp>
      <p:sp>
        <p:nvSpPr>
          <p:cNvPr id="481" name="Google Shape;481;p39"/>
          <p:cNvSpPr txBox="1"/>
          <p:nvPr>
            <p:ph idx="4" type="subTitle"/>
          </p:nvPr>
        </p:nvSpPr>
        <p:spPr>
          <a:xfrm>
            <a:off x="5547950" y="3433200"/>
            <a:ext cx="2620200" cy="123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Found in a New York City government database with publicly available data.</a:t>
            </a:r>
            <a:endParaRPr/>
          </a:p>
        </p:txBody>
      </p:sp>
      <p:grpSp>
        <p:nvGrpSpPr>
          <p:cNvPr id="482" name="Google Shape;482;p39"/>
          <p:cNvGrpSpPr/>
          <p:nvPr/>
        </p:nvGrpSpPr>
        <p:grpSpPr>
          <a:xfrm>
            <a:off x="1892663" y="1729198"/>
            <a:ext cx="786676" cy="786724"/>
            <a:chOff x="1492675" y="4992125"/>
            <a:chExt cx="481825" cy="481825"/>
          </a:xfrm>
        </p:grpSpPr>
        <p:sp>
          <p:nvSpPr>
            <p:cNvPr id="483" name="Google Shape;483;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 name="Google Shape;484;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 name="Google Shape;485;p39"/>
          <p:cNvGrpSpPr/>
          <p:nvPr/>
        </p:nvGrpSpPr>
        <p:grpSpPr>
          <a:xfrm>
            <a:off x="6464737" y="1729198"/>
            <a:ext cx="786676" cy="786724"/>
            <a:chOff x="2085525" y="4992125"/>
            <a:chExt cx="481825" cy="481825"/>
          </a:xfrm>
        </p:grpSpPr>
        <p:sp>
          <p:nvSpPr>
            <p:cNvPr id="486" name="Google Shape;486;p3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 name="Google Shape;487;p3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 name="Google Shape;48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386075" y="1445975"/>
            <a:ext cx="38982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Transformation</a:t>
            </a:r>
            <a:endParaRPr/>
          </a:p>
        </p:txBody>
      </p:sp>
      <p:sp>
        <p:nvSpPr>
          <p:cNvPr id="494" name="Google Shape;494;p40"/>
          <p:cNvSpPr txBox="1"/>
          <p:nvPr>
            <p:ph idx="1" type="subTitle"/>
          </p:nvPr>
        </p:nvSpPr>
        <p:spPr>
          <a:xfrm>
            <a:off x="711300" y="2069777"/>
            <a:ext cx="3221700" cy="165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550">
                <a:solidFill>
                  <a:srgbClr val="4D5156"/>
                </a:solidFill>
                <a:latin typeface="Roboto"/>
                <a:ea typeface="Roboto"/>
                <a:cs typeface="Roboto"/>
                <a:sym typeface="Roboto"/>
              </a:rPr>
              <a:t>Cleaning and Organization.</a:t>
            </a:r>
            <a:endParaRPr sz="1550">
              <a:solidFill>
                <a:srgbClr val="4D5156"/>
              </a:solidFill>
              <a:latin typeface="Roboto"/>
              <a:ea typeface="Roboto"/>
              <a:cs typeface="Roboto"/>
              <a:sym typeface="Roboto"/>
            </a:endParaRPr>
          </a:p>
        </p:txBody>
      </p:sp>
      <p:pic>
        <p:nvPicPr>
          <p:cNvPr id="495" name="Google Shape;495;p40"/>
          <p:cNvPicPr preferRelativeResize="0"/>
          <p:nvPr/>
        </p:nvPicPr>
        <p:blipFill rotWithShape="1">
          <a:blip r:embed="rId3">
            <a:alphaModFix/>
          </a:blip>
          <a:srcRect b="5763" l="62910" r="0" t="20063"/>
          <a:stretch/>
        </p:blipFill>
        <p:spPr>
          <a:xfrm>
            <a:off x="4572000" y="0"/>
            <a:ext cx="4572000" cy="5143500"/>
          </a:xfrm>
          <a:prstGeom prst="rect">
            <a:avLst/>
          </a:prstGeom>
          <a:noFill/>
          <a:ln>
            <a:noFill/>
          </a:ln>
        </p:spPr>
      </p:pic>
      <p:sp>
        <p:nvSpPr>
          <p:cNvPr id="496" name="Google Shape;496;p40"/>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41"/>
          <p:cNvGrpSpPr/>
          <p:nvPr/>
        </p:nvGrpSpPr>
        <p:grpSpPr>
          <a:xfrm>
            <a:off x="84940" y="352180"/>
            <a:ext cx="9316287" cy="4802230"/>
            <a:chOff x="187218" y="366691"/>
            <a:chExt cx="9207637" cy="4682818"/>
          </a:xfrm>
        </p:grpSpPr>
        <p:sp>
          <p:nvSpPr>
            <p:cNvPr id="503" name="Google Shape;503;p41"/>
            <p:cNvSpPr/>
            <p:nvPr/>
          </p:nvSpPr>
          <p:spPr>
            <a:xfrm rot="244601">
              <a:off x="3066674" y="2535827"/>
              <a:ext cx="3854131" cy="2379697"/>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rot="9410363">
              <a:off x="5537390" y="970969"/>
              <a:ext cx="3546109" cy="2309912"/>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flipH="1" rot="-195027">
              <a:off x="267426" y="1074354"/>
              <a:ext cx="2971666" cy="2913415"/>
            </a:xfrm>
            <a:custGeom>
              <a:rect b="b" l="l" r="r" t="t"/>
              <a:pathLst>
                <a:path extrusionOk="0" h="8083" w="13613">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1"/>
          <p:cNvSpPr txBox="1"/>
          <p:nvPr>
            <p:ph idx="6" type="subTitle"/>
          </p:nvPr>
        </p:nvSpPr>
        <p:spPr>
          <a:xfrm>
            <a:off x="6064400" y="1702425"/>
            <a:ext cx="2578800" cy="13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Columns like Zip Code were dropped from data reporting due to several inconsistencies within the data in reporting.</a:t>
            </a:r>
            <a:endParaRPr>
              <a:solidFill>
                <a:schemeClr val="dk2"/>
              </a:solidFill>
            </a:endParaRPr>
          </a:p>
        </p:txBody>
      </p:sp>
      <p:sp>
        <p:nvSpPr>
          <p:cNvPr id="507" name="Google Shape;507;p41"/>
          <p:cNvSpPr txBox="1"/>
          <p:nvPr>
            <p:ph type="title"/>
          </p:nvPr>
        </p:nvSpPr>
        <p:spPr>
          <a:xfrm>
            <a:off x="593500" y="432408"/>
            <a:ext cx="79449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Main Items for Cleaning</a:t>
            </a:r>
            <a:endParaRPr/>
          </a:p>
        </p:txBody>
      </p:sp>
      <p:sp>
        <p:nvSpPr>
          <p:cNvPr id="508" name="Google Shape;508;p41"/>
          <p:cNvSpPr txBox="1"/>
          <p:nvPr>
            <p:ph idx="2" type="title"/>
          </p:nvPr>
        </p:nvSpPr>
        <p:spPr>
          <a:xfrm>
            <a:off x="1025400" y="1604825"/>
            <a:ext cx="211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a:t>
            </a:r>
            <a:endParaRPr/>
          </a:p>
        </p:txBody>
      </p:sp>
      <p:sp>
        <p:nvSpPr>
          <p:cNvPr id="509" name="Google Shape;509;p41"/>
          <p:cNvSpPr txBox="1"/>
          <p:nvPr>
            <p:ph idx="3" type="title"/>
          </p:nvPr>
        </p:nvSpPr>
        <p:spPr>
          <a:xfrm>
            <a:off x="3429725" y="3273491"/>
            <a:ext cx="211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Date-Time</a:t>
            </a:r>
            <a:endParaRPr/>
          </a:p>
        </p:txBody>
      </p:sp>
      <p:sp>
        <p:nvSpPr>
          <p:cNvPr id="510" name="Google Shape;510;p41"/>
          <p:cNvSpPr txBox="1"/>
          <p:nvPr>
            <p:ph idx="1" type="subTitle"/>
          </p:nvPr>
        </p:nvSpPr>
        <p:spPr>
          <a:xfrm>
            <a:off x="431600" y="2255150"/>
            <a:ext cx="2486100" cy="13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Due to the inconsistency of how age was reported, we needed to run a function that cleaned or removed messy data reporting.</a:t>
            </a:r>
            <a:endParaRPr>
              <a:solidFill>
                <a:schemeClr val="dk2"/>
              </a:solidFill>
            </a:endParaRPr>
          </a:p>
        </p:txBody>
      </p:sp>
      <p:sp>
        <p:nvSpPr>
          <p:cNvPr id="511" name="Google Shape;511;p41"/>
          <p:cNvSpPr txBox="1"/>
          <p:nvPr>
            <p:ph idx="4" type="subTitle"/>
          </p:nvPr>
        </p:nvSpPr>
        <p:spPr>
          <a:xfrm>
            <a:off x="3498175" y="3846200"/>
            <a:ext cx="3114900" cy="6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Many of the Incident Dates were reported using non-DateTime formatting, and needed reformatting.</a:t>
            </a:r>
            <a:endParaRPr>
              <a:solidFill>
                <a:schemeClr val="dk2"/>
              </a:solidFill>
            </a:endParaRPr>
          </a:p>
        </p:txBody>
      </p:sp>
      <p:sp>
        <p:nvSpPr>
          <p:cNvPr id="512" name="Google Shape;512;p41"/>
          <p:cNvSpPr txBox="1"/>
          <p:nvPr>
            <p:ph idx="5" type="title"/>
          </p:nvPr>
        </p:nvSpPr>
        <p:spPr>
          <a:xfrm>
            <a:off x="6849150" y="1188400"/>
            <a:ext cx="211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Zip Code</a:t>
            </a:r>
            <a:endParaRPr/>
          </a:p>
        </p:txBody>
      </p:sp>
      <p:grpSp>
        <p:nvGrpSpPr>
          <p:cNvPr id="513" name="Google Shape;513;p41"/>
          <p:cNvGrpSpPr/>
          <p:nvPr/>
        </p:nvGrpSpPr>
        <p:grpSpPr>
          <a:xfrm>
            <a:off x="1871672" y="1188405"/>
            <a:ext cx="417657" cy="416424"/>
            <a:chOff x="5329300" y="1016475"/>
            <a:chExt cx="355725" cy="354675"/>
          </a:xfrm>
        </p:grpSpPr>
        <p:sp>
          <p:nvSpPr>
            <p:cNvPr id="514" name="Google Shape;514;p41"/>
            <p:cNvSpPr/>
            <p:nvPr/>
          </p:nvSpPr>
          <p:spPr>
            <a:xfrm>
              <a:off x="5336625" y="1136375"/>
              <a:ext cx="219200" cy="234775"/>
            </a:xfrm>
            <a:custGeom>
              <a:rect b="b" l="l" r="r" t="t"/>
              <a:pathLst>
                <a:path extrusionOk="0" h="9391" w="8768">
                  <a:moveTo>
                    <a:pt x="5760" y="0"/>
                  </a:moveTo>
                  <a:cubicBezTo>
                    <a:pt x="5686" y="0"/>
                    <a:pt x="5615" y="6"/>
                    <a:pt x="5545" y="17"/>
                  </a:cubicBezTo>
                  <a:cubicBezTo>
                    <a:pt x="4687" y="163"/>
                    <a:pt x="4039" y="1168"/>
                    <a:pt x="3411" y="2109"/>
                  </a:cubicBezTo>
                  <a:cubicBezTo>
                    <a:pt x="3307" y="2277"/>
                    <a:pt x="3202" y="2444"/>
                    <a:pt x="3076" y="2611"/>
                  </a:cubicBezTo>
                  <a:cubicBezTo>
                    <a:pt x="2407" y="3595"/>
                    <a:pt x="1465" y="4181"/>
                    <a:pt x="377" y="4306"/>
                  </a:cubicBezTo>
                  <a:cubicBezTo>
                    <a:pt x="252" y="4327"/>
                    <a:pt x="126" y="4327"/>
                    <a:pt x="1" y="4327"/>
                  </a:cubicBezTo>
                  <a:cubicBezTo>
                    <a:pt x="817" y="7089"/>
                    <a:pt x="3265" y="9160"/>
                    <a:pt x="6236" y="9391"/>
                  </a:cubicBezTo>
                  <a:cubicBezTo>
                    <a:pt x="6131" y="9119"/>
                    <a:pt x="6027" y="8826"/>
                    <a:pt x="5985" y="8533"/>
                  </a:cubicBezTo>
                  <a:cubicBezTo>
                    <a:pt x="5796" y="7445"/>
                    <a:pt x="6110" y="6378"/>
                    <a:pt x="6864" y="5457"/>
                  </a:cubicBezTo>
                  <a:cubicBezTo>
                    <a:pt x="6989" y="5310"/>
                    <a:pt x="7136" y="5164"/>
                    <a:pt x="7261" y="5018"/>
                  </a:cubicBezTo>
                  <a:cubicBezTo>
                    <a:pt x="7993" y="4139"/>
                    <a:pt x="8768" y="3239"/>
                    <a:pt x="8684" y="2381"/>
                  </a:cubicBezTo>
                  <a:cubicBezTo>
                    <a:pt x="8621" y="1858"/>
                    <a:pt x="8224" y="1293"/>
                    <a:pt x="7470" y="728"/>
                  </a:cubicBezTo>
                  <a:cubicBezTo>
                    <a:pt x="6817" y="238"/>
                    <a:pt x="6242" y="0"/>
                    <a:pt x="5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5329300" y="1016475"/>
              <a:ext cx="355725" cy="354150"/>
            </a:xfrm>
            <a:custGeom>
              <a:rect b="b" l="l" r="r" t="t"/>
              <a:pathLst>
                <a:path extrusionOk="0" h="14166" w="14229">
                  <a:moveTo>
                    <a:pt x="7115" y="0"/>
                  </a:moveTo>
                  <a:cubicBezTo>
                    <a:pt x="3181" y="0"/>
                    <a:pt x="1" y="3181"/>
                    <a:pt x="1" y="7114"/>
                  </a:cubicBezTo>
                  <a:cubicBezTo>
                    <a:pt x="1" y="7345"/>
                    <a:pt x="22" y="7575"/>
                    <a:pt x="42" y="7784"/>
                  </a:cubicBezTo>
                  <a:cubicBezTo>
                    <a:pt x="126" y="7794"/>
                    <a:pt x="205" y="7800"/>
                    <a:pt x="283" y="7800"/>
                  </a:cubicBezTo>
                  <a:cubicBezTo>
                    <a:pt x="362" y="7800"/>
                    <a:pt x="440" y="7794"/>
                    <a:pt x="524" y="7784"/>
                  </a:cubicBezTo>
                  <a:cubicBezTo>
                    <a:pt x="1214" y="7700"/>
                    <a:pt x="1821" y="7324"/>
                    <a:pt x="2281" y="6654"/>
                  </a:cubicBezTo>
                  <a:cubicBezTo>
                    <a:pt x="2386" y="6508"/>
                    <a:pt x="2491" y="6340"/>
                    <a:pt x="2595" y="6173"/>
                  </a:cubicBezTo>
                  <a:cubicBezTo>
                    <a:pt x="3348" y="5043"/>
                    <a:pt x="4185" y="3746"/>
                    <a:pt x="5608" y="3516"/>
                  </a:cubicBezTo>
                  <a:cubicBezTo>
                    <a:pt x="5765" y="3486"/>
                    <a:pt x="5924" y="3472"/>
                    <a:pt x="6085" y="3472"/>
                  </a:cubicBezTo>
                  <a:cubicBezTo>
                    <a:pt x="6847" y="3472"/>
                    <a:pt x="7657" y="3797"/>
                    <a:pt x="8537" y="4436"/>
                  </a:cubicBezTo>
                  <a:cubicBezTo>
                    <a:pt x="8537" y="4436"/>
                    <a:pt x="8558" y="4457"/>
                    <a:pt x="8558" y="4457"/>
                  </a:cubicBezTo>
                  <a:lnTo>
                    <a:pt x="8600" y="4478"/>
                  </a:lnTo>
                  <a:lnTo>
                    <a:pt x="8600" y="4499"/>
                  </a:lnTo>
                  <a:cubicBezTo>
                    <a:pt x="9646" y="5294"/>
                    <a:pt x="10190" y="6131"/>
                    <a:pt x="10295" y="7052"/>
                  </a:cubicBezTo>
                  <a:cubicBezTo>
                    <a:pt x="10442" y="8474"/>
                    <a:pt x="9437" y="9646"/>
                    <a:pt x="8558" y="10671"/>
                  </a:cubicBezTo>
                  <a:cubicBezTo>
                    <a:pt x="8433" y="10818"/>
                    <a:pt x="8307" y="10964"/>
                    <a:pt x="8182" y="11111"/>
                  </a:cubicBezTo>
                  <a:cubicBezTo>
                    <a:pt x="7680" y="11738"/>
                    <a:pt x="7470" y="12429"/>
                    <a:pt x="7596" y="13119"/>
                  </a:cubicBezTo>
                  <a:cubicBezTo>
                    <a:pt x="7659" y="13475"/>
                    <a:pt x="7805" y="13831"/>
                    <a:pt x="8014" y="14166"/>
                  </a:cubicBezTo>
                  <a:cubicBezTo>
                    <a:pt x="11509" y="13726"/>
                    <a:pt x="14208" y="10734"/>
                    <a:pt x="14208" y="7114"/>
                  </a:cubicBezTo>
                  <a:cubicBezTo>
                    <a:pt x="14229" y="3181"/>
                    <a:pt x="11027" y="0"/>
                    <a:pt x="7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1"/>
          <p:cNvSpPr/>
          <p:nvPr/>
        </p:nvSpPr>
        <p:spPr>
          <a:xfrm>
            <a:off x="7615140" y="935425"/>
            <a:ext cx="578221" cy="252971"/>
          </a:xfrm>
          <a:custGeom>
            <a:rect b="b" l="l" r="r" t="t"/>
            <a:pathLst>
              <a:path extrusionOk="0" h="7764" w="17745">
                <a:moveTo>
                  <a:pt x="2198" y="1"/>
                </a:moveTo>
                <a:cubicBezTo>
                  <a:pt x="984" y="1"/>
                  <a:pt x="1" y="963"/>
                  <a:pt x="1" y="2177"/>
                </a:cubicBezTo>
                <a:cubicBezTo>
                  <a:pt x="1" y="2867"/>
                  <a:pt x="336" y="3474"/>
                  <a:pt x="838" y="3872"/>
                </a:cubicBezTo>
                <a:cubicBezTo>
                  <a:pt x="336" y="4269"/>
                  <a:pt x="1" y="4876"/>
                  <a:pt x="1" y="5566"/>
                </a:cubicBezTo>
                <a:cubicBezTo>
                  <a:pt x="1" y="6780"/>
                  <a:pt x="984" y="7763"/>
                  <a:pt x="2198" y="7763"/>
                </a:cubicBezTo>
                <a:cubicBezTo>
                  <a:pt x="3412" y="7763"/>
                  <a:pt x="4395" y="6780"/>
                  <a:pt x="4395" y="5566"/>
                </a:cubicBezTo>
                <a:cubicBezTo>
                  <a:pt x="4395" y="5504"/>
                  <a:pt x="4374" y="5462"/>
                  <a:pt x="4374" y="5399"/>
                </a:cubicBezTo>
                <a:lnTo>
                  <a:pt x="13371" y="5399"/>
                </a:lnTo>
                <a:cubicBezTo>
                  <a:pt x="13371" y="5462"/>
                  <a:pt x="13350" y="5504"/>
                  <a:pt x="13350" y="5566"/>
                </a:cubicBezTo>
                <a:cubicBezTo>
                  <a:pt x="13350" y="6780"/>
                  <a:pt x="14334" y="7763"/>
                  <a:pt x="15547" y="7763"/>
                </a:cubicBezTo>
                <a:cubicBezTo>
                  <a:pt x="16761" y="7763"/>
                  <a:pt x="17744" y="6780"/>
                  <a:pt x="17744" y="5566"/>
                </a:cubicBezTo>
                <a:cubicBezTo>
                  <a:pt x="17744" y="4876"/>
                  <a:pt x="17409" y="4290"/>
                  <a:pt x="16928" y="3872"/>
                </a:cubicBezTo>
                <a:cubicBezTo>
                  <a:pt x="17430" y="3474"/>
                  <a:pt x="17744" y="2867"/>
                  <a:pt x="17744" y="2177"/>
                </a:cubicBezTo>
                <a:cubicBezTo>
                  <a:pt x="17744" y="963"/>
                  <a:pt x="16761" y="1"/>
                  <a:pt x="15547" y="1"/>
                </a:cubicBezTo>
                <a:cubicBezTo>
                  <a:pt x="14334" y="1"/>
                  <a:pt x="13371" y="963"/>
                  <a:pt x="13371" y="2177"/>
                </a:cubicBezTo>
                <a:cubicBezTo>
                  <a:pt x="13371" y="2344"/>
                  <a:pt x="13392" y="2511"/>
                  <a:pt x="13413" y="2679"/>
                </a:cubicBezTo>
                <a:lnTo>
                  <a:pt x="4332" y="2679"/>
                </a:lnTo>
                <a:cubicBezTo>
                  <a:pt x="4374" y="2511"/>
                  <a:pt x="4395" y="2344"/>
                  <a:pt x="4395" y="2177"/>
                </a:cubicBezTo>
                <a:cubicBezTo>
                  <a:pt x="4395" y="963"/>
                  <a:pt x="3412" y="1"/>
                  <a:pt x="2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41"/>
          <p:cNvGrpSpPr/>
          <p:nvPr/>
        </p:nvGrpSpPr>
        <p:grpSpPr>
          <a:xfrm>
            <a:off x="4205409" y="2786594"/>
            <a:ext cx="571282" cy="486912"/>
            <a:chOff x="-19835275" y="3330250"/>
            <a:chExt cx="329250" cy="280625"/>
          </a:xfrm>
        </p:grpSpPr>
        <p:sp>
          <p:nvSpPr>
            <p:cNvPr id="518" name="Google Shape;518;p4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type="title"/>
          </p:nvPr>
        </p:nvSpPr>
        <p:spPr>
          <a:xfrm>
            <a:off x="386075" y="1445975"/>
            <a:ext cx="38982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Loading</a:t>
            </a:r>
            <a:endParaRPr/>
          </a:p>
        </p:txBody>
      </p:sp>
      <p:sp>
        <p:nvSpPr>
          <p:cNvPr id="527" name="Google Shape;527;p42"/>
          <p:cNvSpPr txBox="1"/>
          <p:nvPr>
            <p:ph idx="1" type="subTitle"/>
          </p:nvPr>
        </p:nvSpPr>
        <p:spPr>
          <a:xfrm>
            <a:off x="711300" y="2069777"/>
            <a:ext cx="3221700" cy="61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550">
                <a:solidFill>
                  <a:srgbClr val="4D5156"/>
                </a:solidFill>
                <a:latin typeface="Roboto"/>
                <a:ea typeface="Roboto"/>
                <a:cs typeface="Roboto"/>
                <a:sym typeface="Roboto"/>
              </a:rPr>
              <a:t>SQL Queries and Data Analysis.</a:t>
            </a:r>
            <a:endParaRPr sz="1550">
              <a:solidFill>
                <a:srgbClr val="4D5156"/>
              </a:solidFill>
              <a:latin typeface="Roboto"/>
              <a:ea typeface="Roboto"/>
              <a:cs typeface="Roboto"/>
              <a:sym typeface="Roboto"/>
            </a:endParaRPr>
          </a:p>
        </p:txBody>
      </p:sp>
      <p:pic>
        <p:nvPicPr>
          <p:cNvPr id="528" name="Google Shape;528;p42"/>
          <p:cNvPicPr preferRelativeResize="0"/>
          <p:nvPr/>
        </p:nvPicPr>
        <p:blipFill rotWithShape="1">
          <a:blip r:embed="rId3">
            <a:alphaModFix/>
          </a:blip>
          <a:srcRect b="5763" l="62910" r="0" t="20063"/>
          <a:stretch/>
        </p:blipFill>
        <p:spPr>
          <a:xfrm>
            <a:off x="4572000" y="0"/>
            <a:ext cx="4572000" cy="5143500"/>
          </a:xfrm>
          <a:prstGeom prst="rect">
            <a:avLst/>
          </a:prstGeom>
          <a:noFill/>
          <a:ln>
            <a:noFill/>
          </a:ln>
        </p:spPr>
      </p:pic>
      <p:sp>
        <p:nvSpPr>
          <p:cNvPr id="529" name="Google Shape;529;p42"/>
          <p:cNvSpPr/>
          <p:nvPr/>
        </p:nvSpPr>
        <p:spPr>
          <a:xfrm flipH="1">
            <a:off x="-114300" y="4591050"/>
            <a:ext cx="9372600" cy="1104900"/>
          </a:xfrm>
          <a:prstGeom prst="wave">
            <a:avLst>
              <a:gd fmla="val 125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oor Games for Dogs by Slidesgo">
  <a:themeElements>
    <a:clrScheme name="Simple Light">
      <a:dk1>
        <a:srgbClr val="5A2519"/>
      </a:dk1>
      <a:lt1>
        <a:srgbClr val="FFFFFF"/>
      </a:lt1>
      <a:dk2>
        <a:srgbClr val="EAE1C7"/>
      </a:dk2>
      <a:lt2>
        <a:srgbClr val="D56756"/>
      </a:lt2>
      <a:accent1>
        <a:srgbClr val="EAE1C7"/>
      </a:accent1>
      <a:accent2>
        <a:srgbClr val="EAE1C7"/>
      </a:accent2>
      <a:accent3>
        <a:srgbClr val="D56756"/>
      </a:accent3>
      <a:accent4>
        <a:srgbClr val="5A2519"/>
      </a:accent4>
      <a:accent5>
        <a:srgbClr val="9B503F"/>
      </a:accent5>
      <a:accent6>
        <a:srgbClr val="5A2519"/>
      </a:accent6>
      <a:hlink>
        <a:srgbClr val="5A2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